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7"/>
  </p:notesMasterIdLst>
  <p:sldIdLst>
    <p:sldId id="256" r:id="rId2"/>
    <p:sldId id="258" r:id="rId3"/>
    <p:sldId id="259" r:id="rId4"/>
    <p:sldId id="262" r:id="rId5"/>
    <p:sldId id="260" r:id="rId6"/>
    <p:sldId id="261" r:id="rId7"/>
    <p:sldId id="298" r:id="rId8"/>
    <p:sldId id="263" r:id="rId9"/>
    <p:sldId id="264" r:id="rId10"/>
    <p:sldId id="299" r:id="rId11"/>
    <p:sldId id="300" r:id="rId12"/>
    <p:sldId id="302" r:id="rId13"/>
    <p:sldId id="301" r:id="rId14"/>
    <p:sldId id="305" r:id="rId15"/>
    <p:sldId id="303" r:id="rId16"/>
    <p:sldId id="304" r:id="rId17"/>
    <p:sldId id="267" r:id="rId18"/>
    <p:sldId id="306" r:id="rId19"/>
    <p:sldId id="307" r:id="rId20"/>
    <p:sldId id="309" r:id="rId21"/>
    <p:sldId id="310" r:id="rId22"/>
    <p:sldId id="312" r:id="rId23"/>
    <p:sldId id="278" r:id="rId24"/>
    <p:sldId id="313" r:id="rId25"/>
    <p:sldId id="322" r:id="rId26"/>
    <p:sldId id="311" r:id="rId27"/>
    <p:sldId id="314" r:id="rId28"/>
    <p:sldId id="316" r:id="rId29"/>
    <p:sldId id="315" r:id="rId30"/>
    <p:sldId id="317" r:id="rId31"/>
    <p:sldId id="318" r:id="rId32"/>
    <p:sldId id="319" r:id="rId33"/>
    <p:sldId id="320" r:id="rId34"/>
    <p:sldId id="321" r:id="rId35"/>
    <p:sldId id="277" r:id="rId36"/>
  </p:sldIdLst>
  <p:sldSz cx="9144000" cy="5143500" type="screen16x9"/>
  <p:notesSz cx="6858000" cy="9144000"/>
  <p:embeddedFontLst>
    <p:embeddedFont>
      <p:font typeface="Inter" panose="020B0604020202020204" charset="0"/>
      <p:regular r:id="rId38"/>
      <p:bold r:id="rId39"/>
      <p:italic r:id="rId40"/>
      <p:boldItalic r:id="rId41"/>
    </p:embeddedFont>
    <p:embeddedFont>
      <p:font typeface="Lexend Deca" panose="020B0604020202020204" charset="0"/>
      <p:regular r:id="rId42"/>
      <p:bold r:id="rId43"/>
    </p:embeddedFont>
    <p:embeddedFont>
      <p:font typeface="Lexend Deca SemiBold" panose="020B0604020202020204" charset="0"/>
      <p:regular r:id="rId44"/>
      <p:bold r:id="rId45"/>
    </p:embeddedFont>
    <p:embeddedFont>
      <p:font typeface="Nunito Light" pitchFamily="2" charset="0"/>
      <p:regular r:id="rId46"/>
      <p:italic r:id="rId47"/>
    </p:embeddedFont>
    <p:embeddedFont>
      <p:font typeface="Open Sans" panose="020B0606030504020204" pitchFamily="34" charset="0"/>
      <p:regular r:id="rId48"/>
      <p:bold r:id="rId49"/>
      <p:italic r:id="rId50"/>
      <p:boldItalic r:id="rId51"/>
    </p:embeddedFont>
    <p:embeddedFont>
      <p:font typeface="Raleway"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2FB113-2995-4A32-A2FF-7D85F73D638E}">
  <a:tblStyle styleId="{6A2FB113-2995-4A32-A2FF-7D85F73D63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BB2D17-9921-4E14-84EB-06722E6325C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94" autoAdjust="0"/>
  </p:normalViewPr>
  <p:slideViewPr>
    <p:cSldViewPr snapToGrid="0">
      <p:cViewPr varScale="1">
        <p:scale>
          <a:sx n="112" d="100"/>
          <a:sy n="112" d="100"/>
        </p:scale>
        <p:origin x="610" y="62"/>
      </p:cViewPr>
      <p:guideLst>
        <p:guide orient="horz" pos="1620"/>
        <p:guide pos="288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50B483DF-682E-635D-3CE8-26EF721663AD}"/>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512D82E9-DD55-C751-1C77-E36E2E2BA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E3ACE354-627E-9535-0BFF-8A0CF4AC94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71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6767D48D-605A-CE5D-E7EB-2658DF002CE9}"/>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23445225-85DD-4626-68B0-F4AE0758B3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CD549D73-2DC2-FF9C-D584-419098BE2C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270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76549164-AF4B-7D4B-86EA-586F2CDDE1D0}"/>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00A74B97-9A0B-0B6C-4A47-8091E0E372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392DE258-4DCC-4029-B146-90DE230CFF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335715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9CCDBBA9-506B-4757-CD31-B41031A0B155}"/>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BCFE9E5D-BB13-D7A0-C2D1-DDFF4885B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A6B9F3C2-9D23-D088-4189-9B8419EA7A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1373810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256E69A6-EEC0-B600-4344-E9DDAF80782B}"/>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BB2DC51C-8008-61E1-6107-7D635803AA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984928D1-C260-905A-F1C3-2BDA0D0109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226449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A661C487-CE49-5670-C0AD-147C306DADE0}"/>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A7D5D25E-7CDB-B66D-30E8-EE0455F3B2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CF4E6DD5-6F68-2F40-BACD-5F49E73C7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1009652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a:extLst>
            <a:ext uri="{FF2B5EF4-FFF2-40B4-BE49-F238E27FC236}">
              <a16:creationId xmlns:a16="http://schemas.microsoft.com/office/drawing/2014/main" id="{0429617B-B6A1-F9DF-22D0-6B36E673B18F}"/>
            </a:ext>
          </a:extLst>
        </p:cNvPr>
        <p:cNvGrpSpPr/>
        <p:nvPr/>
      </p:nvGrpSpPr>
      <p:grpSpPr>
        <a:xfrm>
          <a:off x="0" y="0"/>
          <a:ext cx="0" cy="0"/>
          <a:chOff x="0" y="0"/>
          <a:chExt cx="0" cy="0"/>
        </a:xfrm>
      </p:grpSpPr>
      <p:sp>
        <p:nvSpPr>
          <p:cNvPr id="2067" name="Google Shape;2067;g54dda1946d_6_308:notes">
            <a:extLst>
              <a:ext uri="{FF2B5EF4-FFF2-40B4-BE49-F238E27FC236}">
                <a16:creationId xmlns:a16="http://schemas.microsoft.com/office/drawing/2014/main" id="{D2A74571-73F2-1EEA-E5C4-EC2425FF9A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dda1946d_6_308:notes">
            <a:extLst>
              <a:ext uri="{FF2B5EF4-FFF2-40B4-BE49-F238E27FC236}">
                <a16:creationId xmlns:a16="http://schemas.microsoft.com/office/drawing/2014/main" id="{4EAA00A7-B969-7428-2CD5-2B9EB54D8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829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a:extLst>
            <a:ext uri="{FF2B5EF4-FFF2-40B4-BE49-F238E27FC236}">
              <a16:creationId xmlns:a16="http://schemas.microsoft.com/office/drawing/2014/main" id="{F4CDF1D4-2728-52AD-2235-1638918525D9}"/>
            </a:ext>
          </a:extLst>
        </p:cNvPr>
        <p:cNvGrpSpPr/>
        <p:nvPr/>
      </p:nvGrpSpPr>
      <p:grpSpPr>
        <a:xfrm>
          <a:off x="0" y="0"/>
          <a:ext cx="0" cy="0"/>
          <a:chOff x="0" y="0"/>
          <a:chExt cx="0" cy="0"/>
        </a:xfrm>
      </p:grpSpPr>
      <p:sp>
        <p:nvSpPr>
          <p:cNvPr id="2206" name="Google Shape;2206;g216241d4a31_0_0:notes">
            <a:extLst>
              <a:ext uri="{FF2B5EF4-FFF2-40B4-BE49-F238E27FC236}">
                <a16:creationId xmlns:a16="http://schemas.microsoft.com/office/drawing/2014/main" id="{D48A2475-F552-FA8B-B912-02837DF60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16241d4a31_0_0:notes">
            <a:extLst>
              <a:ext uri="{FF2B5EF4-FFF2-40B4-BE49-F238E27FC236}">
                <a16:creationId xmlns:a16="http://schemas.microsoft.com/office/drawing/2014/main" id="{413D9C2F-EBDE-86F1-CC6A-075963E22D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60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a:extLst>
            <a:ext uri="{FF2B5EF4-FFF2-40B4-BE49-F238E27FC236}">
              <a16:creationId xmlns:a16="http://schemas.microsoft.com/office/drawing/2014/main" id="{07596006-53E9-CDB9-AD4D-0B3E7A0D9D92}"/>
            </a:ext>
          </a:extLst>
        </p:cNvPr>
        <p:cNvGrpSpPr/>
        <p:nvPr/>
      </p:nvGrpSpPr>
      <p:grpSpPr>
        <a:xfrm>
          <a:off x="0" y="0"/>
          <a:ext cx="0" cy="0"/>
          <a:chOff x="0" y="0"/>
          <a:chExt cx="0" cy="0"/>
        </a:xfrm>
      </p:grpSpPr>
      <p:sp>
        <p:nvSpPr>
          <p:cNvPr id="2206" name="Google Shape;2206;g216241d4a31_0_0:notes">
            <a:extLst>
              <a:ext uri="{FF2B5EF4-FFF2-40B4-BE49-F238E27FC236}">
                <a16:creationId xmlns:a16="http://schemas.microsoft.com/office/drawing/2014/main" id="{512487E3-4660-A10D-AA06-0DC960F823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216241d4a31_0_0:notes">
            <a:extLst>
              <a:ext uri="{FF2B5EF4-FFF2-40B4-BE49-F238E27FC236}">
                <a16:creationId xmlns:a16="http://schemas.microsoft.com/office/drawing/2014/main" id="{44359E64-1B56-F721-4B56-2ADC45D83F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60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7F5973AE-3A4D-8647-EAF8-5DC828CD3D7D}"/>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8F580DB7-7E30-C09E-1C2C-22EBF0A986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0951C4C5-2A43-536F-DF81-DD9B282114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159170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9E9DB28E-8C4A-0E40-D758-07E09C1427B1}"/>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87E184A2-9D37-A601-DBBD-3EC2CFA7FC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1861E68B-A348-E39F-DBF5-D4AACE449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3387515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a:extLst>
            <a:ext uri="{FF2B5EF4-FFF2-40B4-BE49-F238E27FC236}">
              <a16:creationId xmlns:a16="http://schemas.microsoft.com/office/drawing/2014/main" id="{DC2493B8-E16D-F946-BAA4-009E70A8B931}"/>
            </a:ext>
          </a:extLst>
        </p:cNvPr>
        <p:cNvGrpSpPr/>
        <p:nvPr/>
      </p:nvGrpSpPr>
      <p:grpSpPr>
        <a:xfrm>
          <a:off x="0" y="0"/>
          <a:ext cx="0" cy="0"/>
          <a:chOff x="0" y="0"/>
          <a:chExt cx="0" cy="0"/>
        </a:xfrm>
      </p:grpSpPr>
      <p:sp>
        <p:nvSpPr>
          <p:cNvPr id="2067" name="Google Shape;2067;g54dda1946d_6_308:notes">
            <a:extLst>
              <a:ext uri="{FF2B5EF4-FFF2-40B4-BE49-F238E27FC236}">
                <a16:creationId xmlns:a16="http://schemas.microsoft.com/office/drawing/2014/main" id="{3A897E6E-0983-2733-73A4-17B6545AD9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dda1946d_6_308:notes">
            <a:extLst>
              <a:ext uri="{FF2B5EF4-FFF2-40B4-BE49-F238E27FC236}">
                <a16:creationId xmlns:a16="http://schemas.microsoft.com/office/drawing/2014/main" id="{0C18AB9C-7274-B54F-02BB-96B68BF666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7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282694024da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282694024da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51C7284A-35D9-CC5B-142B-D64D20F0C076}"/>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8B0298BF-32AE-5026-ACAD-E881EEF5A1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4075E16A-B01D-35DC-8392-C67095F08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227512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6FA63DDC-2D54-0578-C654-9FFE40444D79}"/>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9731E18F-BA93-0A8C-7FF2-0F5A93A572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4B7934FA-705B-E4F8-7142-94B67A08F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1684353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067BEF7A-EA97-6755-9CD5-022690F5857B}"/>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21DDD2CD-DA8D-493B-CA7B-5471076C8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23190232-091C-317D-7B2B-5AC407ECF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3867176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C6BAF17D-B949-2002-9D34-7C9DC0378C9B}"/>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B27996EB-FBFE-8582-840A-8CBDF0BE53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28A9314C-9EAF-CAA7-FC57-2C4205E140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836575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6CEF2A1D-BBF1-1577-AFE3-E9D0E1B842F6}"/>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415ECC5A-3C4C-F4CB-57A7-5895749F5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F517DD03-1BAB-588A-DF33-BA45CF8C3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2671843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62BA6CC8-BDA4-7E0B-35B3-4427D96180A1}"/>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5AB47107-8DA3-D90A-28DE-900CAAA88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65D51B9C-01B0-D219-DA21-D9795E629F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311643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D4A61A74-2E51-3CDF-168B-26ADF0EA2FF7}"/>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2DBCBD24-586D-5552-4423-A2FB24B7DD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B009DFE0-C208-51C5-7EDB-CDF8A80CFA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2228886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a:extLst>
            <a:ext uri="{FF2B5EF4-FFF2-40B4-BE49-F238E27FC236}">
              <a16:creationId xmlns:a16="http://schemas.microsoft.com/office/drawing/2014/main" id="{1309546D-F692-163C-B4BD-EA7C6E677214}"/>
            </a:ext>
          </a:extLst>
        </p:cNvPr>
        <p:cNvGrpSpPr/>
        <p:nvPr/>
      </p:nvGrpSpPr>
      <p:grpSpPr>
        <a:xfrm>
          <a:off x="0" y="0"/>
          <a:ext cx="0" cy="0"/>
          <a:chOff x="0" y="0"/>
          <a:chExt cx="0" cy="0"/>
        </a:xfrm>
      </p:grpSpPr>
      <p:sp>
        <p:nvSpPr>
          <p:cNvPr id="2067" name="Google Shape;2067;g54dda1946d_6_308:notes">
            <a:extLst>
              <a:ext uri="{FF2B5EF4-FFF2-40B4-BE49-F238E27FC236}">
                <a16:creationId xmlns:a16="http://schemas.microsoft.com/office/drawing/2014/main" id="{E5617673-D5DF-40C2-6596-A713CF4C10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dda1946d_6_308:notes">
            <a:extLst>
              <a:ext uri="{FF2B5EF4-FFF2-40B4-BE49-F238E27FC236}">
                <a16:creationId xmlns:a16="http://schemas.microsoft.com/office/drawing/2014/main" id="{BF1B43F3-C0AB-C874-BE16-2600B84B48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769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E37198A0-3033-F533-C92D-3312B24E0690}"/>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5DC21A20-1FBE-B700-133E-DA1C7563BE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DB6E7798-208A-0D5E-C5C5-AD6B22576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extLst>
      <p:ext uri="{BB962C8B-B14F-4D97-AF65-F5344CB8AC3E}">
        <p14:creationId xmlns:p14="http://schemas.microsoft.com/office/powerpoint/2010/main" val="1122874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E8499E16-79F7-E839-DDE7-FFEE11516E10}"/>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A553EEBE-4ADB-AC07-9023-C578C1771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A67BEBA5-4147-AF2E-2CDE-FAA4FA0FA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IN" dirty="0"/>
          </a:p>
        </p:txBody>
      </p:sp>
    </p:spTree>
    <p:extLst>
      <p:ext uri="{BB962C8B-B14F-4D97-AF65-F5344CB8AC3E}">
        <p14:creationId xmlns:p14="http://schemas.microsoft.com/office/powerpoint/2010/main" val="1589374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a:extLst>
            <a:ext uri="{FF2B5EF4-FFF2-40B4-BE49-F238E27FC236}">
              <a16:creationId xmlns:a16="http://schemas.microsoft.com/office/drawing/2014/main" id="{10AA1571-1699-AC7A-0414-CA7FC95A4928}"/>
            </a:ext>
          </a:extLst>
        </p:cNvPr>
        <p:cNvGrpSpPr/>
        <p:nvPr/>
      </p:nvGrpSpPr>
      <p:grpSpPr>
        <a:xfrm>
          <a:off x="0" y="0"/>
          <a:ext cx="0" cy="0"/>
          <a:chOff x="0" y="0"/>
          <a:chExt cx="0" cy="0"/>
        </a:xfrm>
      </p:grpSpPr>
      <p:sp>
        <p:nvSpPr>
          <p:cNvPr id="2173" name="Google Shape;2173;g184d99d1a72_0_2:notes">
            <a:extLst>
              <a:ext uri="{FF2B5EF4-FFF2-40B4-BE49-F238E27FC236}">
                <a16:creationId xmlns:a16="http://schemas.microsoft.com/office/drawing/2014/main" id="{4E6DF64D-1483-2119-261E-62A89DEB1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a:extLst>
              <a:ext uri="{FF2B5EF4-FFF2-40B4-BE49-F238E27FC236}">
                <a16:creationId xmlns:a16="http://schemas.microsoft.com/office/drawing/2014/main" id="{F7EA174C-982C-0450-88F8-8CE59CF75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IN" dirty="0"/>
          </a:p>
        </p:txBody>
      </p:sp>
    </p:spTree>
    <p:extLst>
      <p:ext uri="{BB962C8B-B14F-4D97-AF65-F5344CB8AC3E}">
        <p14:creationId xmlns:p14="http://schemas.microsoft.com/office/powerpoint/2010/main" val="1790851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282694024d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6" name="Google Shape;2746;g282694024d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a:extLst>
            <a:ext uri="{FF2B5EF4-FFF2-40B4-BE49-F238E27FC236}">
              <a16:creationId xmlns:a16="http://schemas.microsoft.com/office/drawing/2014/main" id="{A2F9E9AB-DB23-F7CD-4D6B-51F9ECB7D837}"/>
            </a:ext>
          </a:extLst>
        </p:cNvPr>
        <p:cNvGrpSpPr/>
        <p:nvPr/>
      </p:nvGrpSpPr>
      <p:grpSpPr>
        <a:xfrm>
          <a:off x="0" y="0"/>
          <a:ext cx="0" cy="0"/>
          <a:chOff x="0" y="0"/>
          <a:chExt cx="0" cy="0"/>
        </a:xfrm>
      </p:grpSpPr>
      <p:sp>
        <p:nvSpPr>
          <p:cNvPr id="2067" name="Google Shape;2067;g54dda1946d_6_308:notes">
            <a:extLst>
              <a:ext uri="{FF2B5EF4-FFF2-40B4-BE49-F238E27FC236}">
                <a16:creationId xmlns:a16="http://schemas.microsoft.com/office/drawing/2014/main" id="{495FD313-7966-402A-69F0-D5410BBCA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dda1946d_6_308:notes">
            <a:extLst>
              <a:ext uri="{FF2B5EF4-FFF2-40B4-BE49-F238E27FC236}">
                <a16:creationId xmlns:a16="http://schemas.microsoft.com/office/drawing/2014/main" id="{232F41B9-B175-D7F9-0823-08BF697821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24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0" name="Google Shape;10;p2"/>
          <p:cNvGrpSpPr/>
          <p:nvPr/>
        </p:nvGrpSpPr>
        <p:grpSpPr>
          <a:xfrm>
            <a:off x="-358000" y="-1100025"/>
            <a:ext cx="9992013" cy="6729850"/>
            <a:chOff x="-358000" y="-1100025"/>
            <a:chExt cx="9992013" cy="6729850"/>
          </a:xfrm>
        </p:grpSpPr>
        <p:sp>
          <p:nvSpPr>
            <p:cNvPr id="11" name="Google Shape;11;p2"/>
            <p:cNvSpPr/>
            <p:nvPr/>
          </p:nvSpPr>
          <p:spPr>
            <a:xfrm>
              <a:off x="8430825" y="4423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7966313" y="-11000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358000" y="39621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124950" y="37982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 name="Google Shape;15;p2"/>
          <p:cNvGrpSpPr/>
          <p:nvPr/>
        </p:nvGrpSpPr>
        <p:grpSpPr>
          <a:xfrm>
            <a:off x="124940" y="169700"/>
            <a:ext cx="8602364" cy="4773687"/>
            <a:chOff x="124940" y="169700"/>
            <a:chExt cx="8602364" cy="4773687"/>
          </a:xfrm>
        </p:grpSpPr>
        <p:sp>
          <p:nvSpPr>
            <p:cNvPr id="16" name="Google Shape;16;p2"/>
            <p:cNvSpPr/>
            <p:nvPr/>
          </p:nvSpPr>
          <p:spPr>
            <a:xfrm>
              <a:off x="124940" y="3679042"/>
              <a:ext cx="157984" cy="159549"/>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89632" y="4859412"/>
              <a:ext cx="415285" cy="83975"/>
              <a:chOff x="2023432" y="4251819"/>
              <a:chExt cx="335584" cy="67864"/>
            </a:xfrm>
          </p:grpSpPr>
          <p:sp>
            <p:nvSpPr>
              <p:cNvPr id="18" name="Google Shape;18;p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56624" y="1386221"/>
              <a:ext cx="157975" cy="159542"/>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312020" y="206862"/>
              <a:ext cx="415285" cy="83975"/>
              <a:chOff x="2023432" y="4251819"/>
              <a:chExt cx="335584" cy="67864"/>
            </a:xfrm>
          </p:grpSpPr>
          <p:sp>
            <p:nvSpPr>
              <p:cNvPr id="23" name="Google Shape;23;p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7225450" y="169700"/>
              <a:ext cx="130175" cy="130400"/>
              <a:chOff x="2171816" y="3065170"/>
              <a:chExt cx="385361" cy="386370"/>
            </a:xfrm>
          </p:grpSpPr>
          <p:sp>
            <p:nvSpPr>
              <p:cNvPr id="27" name="Google Shape;27;p2"/>
              <p:cNvSpPr/>
              <p:nvPr/>
            </p:nvSpPr>
            <p:spPr>
              <a:xfrm>
                <a:off x="2262248" y="3162790"/>
                <a:ext cx="203471" cy="19113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71816" y="3065170"/>
                <a:ext cx="385361" cy="386370"/>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4262" y="221207"/>
            <a:ext cx="8965714" cy="4850682"/>
            <a:chOff x="54262" y="221207"/>
            <a:chExt cx="8965714" cy="4850682"/>
          </a:xfrm>
        </p:grpSpPr>
        <p:grpSp>
          <p:nvGrpSpPr>
            <p:cNvPr id="30" name="Google Shape;30;p2"/>
            <p:cNvGrpSpPr/>
            <p:nvPr/>
          </p:nvGrpSpPr>
          <p:grpSpPr>
            <a:xfrm rot="7368859">
              <a:off x="1464284" y="4582689"/>
              <a:ext cx="381588" cy="426555"/>
              <a:chOff x="1998163" y="1095839"/>
              <a:chExt cx="228320" cy="255213"/>
            </a:xfrm>
          </p:grpSpPr>
          <p:sp>
            <p:nvSpPr>
              <p:cNvPr id="31" name="Google Shape;31;p2"/>
              <p:cNvSpPr/>
              <p:nvPr/>
            </p:nvSpPr>
            <p:spPr>
              <a:xfrm>
                <a:off x="1998163" y="1243299"/>
                <a:ext cx="161539" cy="107753"/>
              </a:xfrm>
              <a:custGeom>
                <a:avLst/>
                <a:gdLst/>
                <a:ahLst/>
                <a:cxnLst/>
                <a:rect l="l" t="t" r="r" b="b"/>
                <a:pathLst>
                  <a:path w="895" h="597" extrusionOk="0">
                    <a:moveTo>
                      <a:pt x="728" y="36"/>
                    </a:moveTo>
                    <a:lnTo>
                      <a:pt x="728" y="256"/>
                    </a:lnTo>
                    <a:cubicBezTo>
                      <a:pt x="728" y="263"/>
                      <a:pt x="728" y="269"/>
                      <a:pt x="734" y="275"/>
                    </a:cubicBezTo>
                    <a:cubicBezTo>
                      <a:pt x="740" y="275"/>
                      <a:pt x="751" y="275"/>
                      <a:pt x="758" y="269"/>
                    </a:cubicBezTo>
                    <a:cubicBezTo>
                      <a:pt x="776" y="250"/>
                      <a:pt x="794" y="245"/>
                      <a:pt x="811" y="245"/>
                    </a:cubicBezTo>
                    <a:cubicBezTo>
                      <a:pt x="847" y="245"/>
                      <a:pt x="858" y="269"/>
                      <a:pt x="858" y="299"/>
                    </a:cubicBezTo>
                    <a:cubicBezTo>
                      <a:pt x="858" y="327"/>
                      <a:pt x="847" y="357"/>
                      <a:pt x="811" y="357"/>
                    </a:cubicBezTo>
                    <a:cubicBezTo>
                      <a:pt x="794" y="357"/>
                      <a:pt x="776" y="346"/>
                      <a:pt x="758" y="335"/>
                    </a:cubicBezTo>
                    <a:cubicBezTo>
                      <a:pt x="751" y="327"/>
                      <a:pt x="740" y="327"/>
                      <a:pt x="734" y="327"/>
                    </a:cubicBezTo>
                    <a:cubicBezTo>
                      <a:pt x="728" y="335"/>
                      <a:pt x="728" y="340"/>
                      <a:pt x="728" y="346"/>
                    </a:cubicBezTo>
                    <a:lnTo>
                      <a:pt x="728" y="560"/>
                    </a:lnTo>
                    <a:lnTo>
                      <a:pt x="531" y="560"/>
                    </a:lnTo>
                    <a:cubicBezTo>
                      <a:pt x="544" y="549"/>
                      <a:pt x="544" y="530"/>
                      <a:pt x="544" y="513"/>
                    </a:cubicBezTo>
                    <a:cubicBezTo>
                      <a:pt x="544" y="470"/>
                      <a:pt x="501" y="435"/>
                      <a:pt x="448" y="435"/>
                    </a:cubicBezTo>
                    <a:cubicBezTo>
                      <a:pt x="394" y="435"/>
                      <a:pt x="352" y="470"/>
                      <a:pt x="352" y="513"/>
                    </a:cubicBezTo>
                    <a:cubicBezTo>
                      <a:pt x="352" y="530"/>
                      <a:pt x="358" y="549"/>
                      <a:pt x="365" y="560"/>
                    </a:cubicBezTo>
                    <a:lnTo>
                      <a:pt x="168" y="560"/>
                    </a:lnTo>
                    <a:lnTo>
                      <a:pt x="168" y="346"/>
                    </a:lnTo>
                    <a:cubicBezTo>
                      <a:pt x="168" y="335"/>
                      <a:pt x="168" y="327"/>
                      <a:pt x="162" y="327"/>
                    </a:cubicBezTo>
                    <a:cubicBezTo>
                      <a:pt x="160" y="326"/>
                      <a:pt x="158" y="325"/>
                      <a:pt x="155" y="325"/>
                    </a:cubicBezTo>
                    <a:cubicBezTo>
                      <a:pt x="149" y="325"/>
                      <a:pt x="142" y="327"/>
                      <a:pt x="138" y="327"/>
                    </a:cubicBezTo>
                    <a:cubicBezTo>
                      <a:pt x="121" y="346"/>
                      <a:pt x="102" y="357"/>
                      <a:pt x="85" y="357"/>
                    </a:cubicBezTo>
                    <a:cubicBezTo>
                      <a:pt x="49" y="357"/>
                      <a:pt x="37" y="327"/>
                      <a:pt x="37" y="299"/>
                    </a:cubicBezTo>
                    <a:cubicBezTo>
                      <a:pt x="37" y="269"/>
                      <a:pt x="49" y="245"/>
                      <a:pt x="85" y="245"/>
                    </a:cubicBezTo>
                    <a:cubicBezTo>
                      <a:pt x="102" y="245"/>
                      <a:pt x="121" y="250"/>
                      <a:pt x="138" y="269"/>
                    </a:cubicBezTo>
                    <a:cubicBezTo>
                      <a:pt x="141" y="272"/>
                      <a:pt x="146" y="273"/>
                      <a:pt x="150" y="273"/>
                    </a:cubicBezTo>
                    <a:cubicBezTo>
                      <a:pt x="155" y="273"/>
                      <a:pt x="159" y="272"/>
                      <a:pt x="162" y="269"/>
                    </a:cubicBezTo>
                    <a:cubicBezTo>
                      <a:pt x="168" y="269"/>
                      <a:pt x="168" y="263"/>
                      <a:pt x="168" y="256"/>
                    </a:cubicBezTo>
                    <a:lnTo>
                      <a:pt x="168" y="36"/>
                    </a:lnTo>
                    <a:lnTo>
                      <a:pt x="365" y="36"/>
                    </a:lnTo>
                    <a:cubicBezTo>
                      <a:pt x="358" y="54"/>
                      <a:pt x="352" y="66"/>
                      <a:pt x="352" y="84"/>
                    </a:cubicBezTo>
                    <a:cubicBezTo>
                      <a:pt x="352" y="132"/>
                      <a:pt x="394" y="167"/>
                      <a:pt x="448" y="167"/>
                    </a:cubicBezTo>
                    <a:cubicBezTo>
                      <a:pt x="501" y="167"/>
                      <a:pt x="544" y="132"/>
                      <a:pt x="544" y="84"/>
                    </a:cubicBezTo>
                    <a:cubicBezTo>
                      <a:pt x="544" y="66"/>
                      <a:pt x="537" y="54"/>
                      <a:pt x="531" y="36"/>
                    </a:cubicBezTo>
                    <a:close/>
                    <a:moveTo>
                      <a:pt x="151" y="0"/>
                    </a:moveTo>
                    <a:cubicBezTo>
                      <a:pt x="144" y="0"/>
                      <a:pt x="132" y="6"/>
                      <a:pt x="132" y="19"/>
                    </a:cubicBezTo>
                    <a:lnTo>
                      <a:pt x="132" y="220"/>
                    </a:lnTo>
                    <a:cubicBezTo>
                      <a:pt x="121" y="209"/>
                      <a:pt x="102" y="209"/>
                      <a:pt x="85" y="209"/>
                    </a:cubicBezTo>
                    <a:cubicBezTo>
                      <a:pt x="37" y="209"/>
                      <a:pt x="1" y="245"/>
                      <a:pt x="1" y="299"/>
                    </a:cubicBezTo>
                    <a:cubicBezTo>
                      <a:pt x="1" y="352"/>
                      <a:pt x="37" y="393"/>
                      <a:pt x="85" y="393"/>
                    </a:cubicBezTo>
                    <a:cubicBezTo>
                      <a:pt x="102" y="393"/>
                      <a:pt x="121" y="387"/>
                      <a:pt x="132" y="376"/>
                    </a:cubicBezTo>
                    <a:lnTo>
                      <a:pt x="132" y="578"/>
                    </a:lnTo>
                    <a:cubicBezTo>
                      <a:pt x="132" y="590"/>
                      <a:pt x="144" y="596"/>
                      <a:pt x="151" y="596"/>
                    </a:cubicBezTo>
                    <a:lnTo>
                      <a:pt x="401" y="596"/>
                    </a:lnTo>
                    <a:cubicBezTo>
                      <a:pt x="412" y="596"/>
                      <a:pt x="418" y="590"/>
                      <a:pt x="418" y="578"/>
                    </a:cubicBezTo>
                    <a:cubicBezTo>
                      <a:pt x="418" y="572"/>
                      <a:pt x="418" y="572"/>
                      <a:pt x="412" y="566"/>
                    </a:cubicBezTo>
                    <a:cubicBezTo>
                      <a:pt x="401" y="555"/>
                      <a:pt x="388" y="536"/>
                      <a:pt x="388" y="513"/>
                    </a:cubicBezTo>
                    <a:cubicBezTo>
                      <a:pt x="388" y="483"/>
                      <a:pt x="418" y="470"/>
                      <a:pt x="448" y="470"/>
                    </a:cubicBezTo>
                    <a:cubicBezTo>
                      <a:pt x="478" y="470"/>
                      <a:pt x="508" y="483"/>
                      <a:pt x="508" y="513"/>
                    </a:cubicBezTo>
                    <a:cubicBezTo>
                      <a:pt x="508" y="530"/>
                      <a:pt x="501" y="549"/>
                      <a:pt x="484" y="566"/>
                    </a:cubicBezTo>
                    <a:cubicBezTo>
                      <a:pt x="478" y="572"/>
                      <a:pt x="478" y="585"/>
                      <a:pt x="478" y="590"/>
                    </a:cubicBezTo>
                    <a:cubicBezTo>
                      <a:pt x="484" y="596"/>
                      <a:pt x="490" y="596"/>
                      <a:pt x="495" y="596"/>
                    </a:cubicBezTo>
                    <a:lnTo>
                      <a:pt x="746" y="596"/>
                    </a:lnTo>
                    <a:cubicBezTo>
                      <a:pt x="751" y="596"/>
                      <a:pt x="764" y="590"/>
                      <a:pt x="764" y="578"/>
                    </a:cubicBezTo>
                    <a:lnTo>
                      <a:pt x="764" y="382"/>
                    </a:lnTo>
                    <a:cubicBezTo>
                      <a:pt x="776" y="387"/>
                      <a:pt x="794" y="393"/>
                      <a:pt x="811" y="393"/>
                    </a:cubicBezTo>
                    <a:cubicBezTo>
                      <a:pt x="858" y="393"/>
                      <a:pt x="894" y="352"/>
                      <a:pt x="894" y="299"/>
                    </a:cubicBezTo>
                    <a:cubicBezTo>
                      <a:pt x="894" y="245"/>
                      <a:pt x="858" y="209"/>
                      <a:pt x="811" y="209"/>
                    </a:cubicBezTo>
                    <a:cubicBezTo>
                      <a:pt x="794" y="209"/>
                      <a:pt x="776" y="209"/>
                      <a:pt x="764" y="220"/>
                    </a:cubicBezTo>
                    <a:lnTo>
                      <a:pt x="764" y="19"/>
                    </a:lnTo>
                    <a:cubicBezTo>
                      <a:pt x="764" y="6"/>
                      <a:pt x="751" y="0"/>
                      <a:pt x="746" y="0"/>
                    </a:cubicBezTo>
                    <a:lnTo>
                      <a:pt x="495" y="0"/>
                    </a:lnTo>
                    <a:cubicBezTo>
                      <a:pt x="490" y="0"/>
                      <a:pt x="484" y="6"/>
                      <a:pt x="478" y="13"/>
                    </a:cubicBezTo>
                    <a:cubicBezTo>
                      <a:pt x="478" y="19"/>
                      <a:pt x="478" y="24"/>
                      <a:pt x="484" y="30"/>
                    </a:cubicBezTo>
                    <a:cubicBezTo>
                      <a:pt x="495" y="42"/>
                      <a:pt x="508" y="66"/>
                      <a:pt x="508" y="84"/>
                    </a:cubicBezTo>
                    <a:cubicBezTo>
                      <a:pt x="508" y="113"/>
                      <a:pt x="478" y="132"/>
                      <a:pt x="448" y="132"/>
                    </a:cubicBezTo>
                    <a:cubicBezTo>
                      <a:pt x="418" y="132"/>
                      <a:pt x="388" y="113"/>
                      <a:pt x="388" y="84"/>
                    </a:cubicBezTo>
                    <a:cubicBezTo>
                      <a:pt x="388" y="66"/>
                      <a:pt x="394" y="49"/>
                      <a:pt x="412" y="30"/>
                    </a:cubicBezTo>
                    <a:cubicBezTo>
                      <a:pt x="418" y="24"/>
                      <a:pt x="418" y="19"/>
                      <a:pt x="418" y="13"/>
                    </a:cubicBezTo>
                    <a:cubicBezTo>
                      <a:pt x="412"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12233" y="1095839"/>
                <a:ext cx="114250" cy="155041"/>
              </a:xfrm>
              <a:custGeom>
                <a:avLst/>
                <a:gdLst/>
                <a:ahLst/>
                <a:cxnLst/>
                <a:rect l="l" t="t" r="r" b="b"/>
                <a:pathLst>
                  <a:path w="633" h="859" extrusionOk="0">
                    <a:moveTo>
                      <a:pt x="317" y="37"/>
                    </a:moveTo>
                    <a:cubicBezTo>
                      <a:pt x="347" y="37"/>
                      <a:pt x="377" y="55"/>
                      <a:pt x="377" y="85"/>
                    </a:cubicBezTo>
                    <a:cubicBezTo>
                      <a:pt x="377" y="102"/>
                      <a:pt x="369" y="121"/>
                      <a:pt x="352" y="138"/>
                    </a:cubicBezTo>
                    <a:cubicBezTo>
                      <a:pt x="347" y="144"/>
                      <a:pt x="347" y="151"/>
                      <a:pt x="347" y="157"/>
                    </a:cubicBezTo>
                    <a:cubicBezTo>
                      <a:pt x="352" y="162"/>
                      <a:pt x="358" y="168"/>
                      <a:pt x="364" y="168"/>
                    </a:cubicBezTo>
                    <a:lnTo>
                      <a:pt x="597" y="168"/>
                    </a:lnTo>
                    <a:lnTo>
                      <a:pt x="597" y="353"/>
                    </a:lnTo>
                    <a:cubicBezTo>
                      <a:pt x="578" y="341"/>
                      <a:pt x="561" y="341"/>
                      <a:pt x="542" y="341"/>
                    </a:cubicBezTo>
                    <a:cubicBezTo>
                      <a:pt x="495" y="341"/>
                      <a:pt x="459" y="377"/>
                      <a:pt x="459" y="430"/>
                    </a:cubicBezTo>
                    <a:cubicBezTo>
                      <a:pt x="459" y="484"/>
                      <a:pt x="495" y="526"/>
                      <a:pt x="542" y="526"/>
                    </a:cubicBezTo>
                    <a:cubicBezTo>
                      <a:pt x="561" y="526"/>
                      <a:pt x="578" y="520"/>
                      <a:pt x="597" y="508"/>
                    </a:cubicBezTo>
                    <a:lnTo>
                      <a:pt x="597" y="693"/>
                    </a:lnTo>
                    <a:lnTo>
                      <a:pt x="364" y="693"/>
                    </a:lnTo>
                    <a:cubicBezTo>
                      <a:pt x="358" y="693"/>
                      <a:pt x="347" y="698"/>
                      <a:pt x="347" y="704"/>
                    </a:cubicBezTo>
                    <a:cubicBezTo>
                      <a:pt x="341" y="710"/>
                      <a:pt x="347" y="723"/>
                      <a:pt x="352" y="728"/>
                    </a:cubicBezTo>
                    <a:cubicBezTo>
                      <a:pt x="364" y="740"/>
                      <a:pt x="377" y="759"/>
                      <a:pt x="377" y="776"/>
                    </a:cubicBezTo>
                    <a:cubicBezTo>
                      <a:pt x="377" y="811"/>
                      <a:pt x="347" y="823"/>
                      <a:pt x="317" y="823"/>
                    </a:cubicBezTo>
                    <a:cubicBezTo>
                      <a:pt x="287" y="823"/>
                      <a:pt x="256" y="811"/>
                      <a:pt x="256" y="776"/>
                    </a:cubicBezTo>
                    <a:cubicBezTo>
                      <a:pt x="256" y="764"/>
                      <a:pt x="262" y="746"/>
                      <a:pt x="281" y="728"/>
                    </a:cubicBezTo>
                    <a:cubicBezTo>
                      <a:pt x="287" y="723"/>
                      <a:pt x="287" y="710"/>
                      <a:pt x="287" y="704"/>
                    </a:cubicBezTo>
                    <a:cubicBezTo>
                      <a:pt x="281" y="698"/>
                      <a:pt x="275" y="693"/>
                      <a:pt x="269" y="693"/>
                    </a:cubicBezTo>
                    <a:lnTo>
                      <a:pt x="36" y="693"/>
                    </a:lnTo>
                    <a:lnTo>
                      <a:pt x="36" y="514"/>
                    </a:lnTo>
                    <a:cubicBezTo>
                      <a:pt x="55" y="520"/>
                      <a:pt x="72" y="526"/>
                      <a:pt x="91" y="526"/>
                    </a:cubicBezTo>
                    <a:cubicBezTo>
                      <a:pt x="138" y="526"/>
                      <a:pt x="174" y="484"/>
                      <a:pt x="174" y="430"/>
                    </a:cubicBezTo>
                    <a:cubicBezTo>
                      <a:pt x="174" y="377"/>
                      <a:pt x="138" y="341"/>
                      <a:pt x="91" y="341"/>
                    </a:cubicBezTo>
                    <a:cubicBezTo>
                      <a:pt x="72" y="341"/>
                      <a:pt x="55" y="341"/>
                      <a:pt x="36" y="353"/>
                    </a:cubicBezTo>
                    <a:lnTo>
                      <a:pt x="36" y="168"/>
                    </a:lnTo>
                    <a:lnTo>
                      <a:pt x="269" y="168"/>
                    </a:lnTo>
                    <a:cubicBezTo>
                      <a:pt x="275" y="168"/>
                      <a:pt x="281" y="162"/>
                      <a:pt x="287" y="157"/>
                    </a:cubicBezTo>
                    <a:cubicBezTo>
                      <a:pt x="287" y="151"/>
                      <a:pt x="287" y="144"/>
                      <a:pt x="281" y="138"/>
                    </a:cubicBezTo>
                    <a:cubicBezTo>
                      <a:pt x="269" y="127"/>
                      <a:pt x="256" y="102"/>
                      <a:pt x="256" y="85"/>
                    </a:cubicBezTo>
                    <a:cubicBezTo>
                      <a:pt x="256" y="55"/>
                      <a:pt x="287" y="37"/>
                      <a:pt x="317" y="37"/>
                    </a:cubicBezTo>
                    <a:close/>
                    <a:moveTo>
                      <a:pt x="317" y="1"/>
                    </a:moveTo>
                    <a:cubicBezTo>
                      <a:pt x="262" y="1"/>
                      <a:pt x="221" y="37"/>
                      <a:pt x="221" y="85"/>
                    </a:cubicBezTo>
                    <a:cubicBezTo>
                      <a:pt x="221" y="102"/>
                      <a:pt x="226" y="115"/>
                      <a:pt x="234" y="132"/>
                    </a:cubicBezTo>
                    <a:lnTo>
                      <a:pt x="19" y="132"/>
                    </a:lnTo>
                    <a:cubicBezTo>
                      <a:pt x="12" y="132"/>
                      <a:pt x="1" y="138"/>
                      <a:pt x="1" y="151"/>
                    </a:cubicBezTo>
                    <a:lnTo>
                      <a:pt x="1" y="388"/>
                    </a:lnTo>
                    <a:cubicBezTo>
                      <a:pt x="1" y="394"/>
                      <a:pt x="6" y="401"/>
                      <a:pt x="12" y="407"/>
                    </a:cubicBezTo>
                    <a:cubicBezTo>
                      <a:pt x="19" y="407"/>
                      <a:pt x="25" y="407"/>
                      <a:pt x="31" y="401"/>
                    </a:cubicBezTo>
                    <a:cubicBezTo>
                      <a:pt x="55" y="383"/>
                      <a:pt x="72" y="377"/>
                      <a:pt x="91" y="377"/>
                    </a:cubicBezTo>
                    <a:cubicBezTo>
                      <a:pt x="126" y="377"/>
                      <a:pt x="138" y="401"/>
                      <a:pt x="138" y="430"/>
                    </a:cubicBezTo>
                    <a:cubicBezTo>
                      <a:pt x="138" y="460"/>
                      <a:pt x="126" y="490"/>
                      <a:pt x="91" y="490"/>
                    </a:cubicBezTo>
                    <a:cubicBezTo>
                      <a:pt x="72" y="490"/>
                      <a:pt x="55" y="478"/>
                      <a:pt x="31" y="465"/>
                    </a:cubicBezTo>
                    <a:cubicBezTo>
                      <a:pt x="25" y="460"/>
                      <a:pt x="19" y="460"/>
                      <a:pt x="12" y="460"/>
                    </a:cubicBezTo>
                    <a:cubicBezTo>
                      <a:pt x="6" y="465"/>
                      <a:pt x="1" y="473"/>
                      <a:pt x="1" y="478"/>
                    </a:cubicBezTo>
                    <a:lnTo>
                      <a:pt x="1" y="710"/>
                    </a:lnTo>
                    <a:cubicBezTo>
                      <a:pt x="1" y="723"/>
                      <a:pt x="12" y="728"/>
                      <a:pt x="19" y="728"/>
                    </a:cubicBezTo>
                    <a:lnTo>
                      <a:pt x="234" y="728"/>
                    </a:lnTo>
                    <a:cubicBezTo>
                      <a:pt x="221" y="746"/>
                      <a:pt x="221" y="764"/>
                      <a:pt x="221" y="776"/>
                    </a:cubicBezTo>
                    <a:cubicBezTo>
                      <a:pt x="221" y="823"/>
                      <a:pt x="262" y="859"/>
                      <a:pt x="317" y="859"/>
                    </a:cubicBezTo>
                    <a:cubicBezTo>
                      <a:pt x="369" y="859"/>
                      <a:pt x="412" y="823"/>
                      <a:pt x="412" y="776"/>
                    </a:cubicBezTo>
                    <a:cubicBezTo>
                      <a:pt x="412" y="764"/>
                      <a:pt x="405" y="746"/>
                      <a:pt x="399" y="728"/>
                    </a:cubicBezTo>
                    <a:lnTo>
                      <a:pt x="614" y="728"/>
                    </a:lnTo>
                    <a:cubicBezTo>
                      <a:pt x="620" y="728"/>
                      <a:pt x="632" y="723"/>
                      <a:pt x="632" y="710"/>
                    </a:cubicBezTo>
                    <a:lnTo>
                      <a:pt x="632" y="478"/>
                    </a:lnTo>
                    <a:cubicBezTo>
                      <a:pt x="632" y="465"/>
                      <a:pt x="627" y="460"/>
                      <a:pt x="620" y="460"/>
                    </a:cubicBezTo>
                    <a:cubicBezTo>
                      <a:pt x="618" y="458"/>
                      <a:pt x="615" y="457"/>
                      <a:pt x="613" y="457"/>
                    </a:cubicBezTo>
                    <a:cubicBezTo>
                      <a:pt x="608" y="457"/>
                      <a:pt x="602" y="460"/>
                      <a:pt x="602" y="460"/>
                    </a:cubicBezTo>
                    <a:cubicBezTo>
                      <a:pt x="578" y="478"/>
                      <a:pt x="561" y="490"/>
                      <a:pt x="542" y="490"/>
                    </a:cubicBezTo>
                    <a:cubicBezTo>
                      <a:pt x="507" y="490"/>
                      <a:pt x="495" y="460"/>
                      <a:pt x="495" y="430"/>
                    </a:cubicBezTo>
                    <a:cubicBezTo>
                      <a:pt x="495" y="401"/>
                      <a:pt x="507" y="377"/>
                      <a:pt x="542" y="377"/>
                    </a:cubicBezTo>
                    <a:cubicBezTo>
                      <a:pt x="561" y="377"/>
                      <a:pt x="578" y="383"/>
                      <a:pt x="602" y="401"/>
                    </a:cubicBezTo>
                    <a:cubicBezTo>
                      <a:pt x="602" y="404"/>
                      <a:pt x="605" y="405"/>
                      <a:pt x="609" y="405"/>
                    </a:cubicBezTo>
                    <a:cubicBezTo>
                      <a:pt x="612" y="405"/>
                      <a:pt x="617" y="404"/>
                      <a:pt x="620" y="401"/>
                    </a:cubicBezTo>
                    <a:cubicBezTo>
                      <a:pt x="627" y="401"/>
                      <a:pt x="632" y="394"/>
                      <a:pt x="632" y="388"/>
                    </a:cubicBezTo>
                    <a:lnTo>
                      <a:pt x="632" y="151"/>
                    </a:lnTo>
                    <a:cubicBezTo>
                      <a:pt x="632" y="138"/>
                      <a:pt x="620" y="132"/>
                      <a:pt x="614" y="132"/>
                    </a:cubicBezTo>
                    <a:lnTo>
                      <a:pt x="399" y="132"/>
                    </a:lnTo>
                    <a:cubicBezTo>
                      <a:pt x="405" y="115"/>
                      <a:pt x="412" y="102"/>
                      <a:pt x="412" y="85"/>
                    </a:cubicBezTo>
                    <a:cubicBezTo>
                      <a:pt x="412" y="37"/>
                      <a:pt x="36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592528" y="656748"/>
              <a:ext cx="415286" cy="485958"/>
              <a:chOff x="2841051" y="119930"/>
              <a:chExt cx="227056" cy="265681"/>
            </a:xfrm>
          </p:grpSpPr>
          <p:sp>
            <p:nvSpPr>
              <p:cNvPr id="34" name="Google Shape;34;p2"/>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7512191" y="221207"/>
              <a:ext cx="565258" cy="333898"/>
              <a:chOff x="4070910" y="2621521"/>
              <a:chExt cx="331199" cy="195651"/>
            </a:xfrm>
          </p:grpSpPr>
          <p:sp>
            <p:nvSpPr>
              <p:cNvPr id="41" name="Google Shape;41;p2"/>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1147446">
              <a:off x="357475" y="4131423"/>
              <a:ext cx="416262" cy="461598"/>
              <a:chOff x="5481259" y="2245380"/>
              <a:chExt cx="257018" cy="284994"/>
            </a:xfrm>
          </p:grpSpPr>
          <p:sp>
            <p:nvSpPr>
              <p:cNvPr id="58" name="Google Shape;58;p2"/>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
            <p:cNvSpPr/>
            <p:nvPr/>
          </p:nvSpPr>
          <p:spPr>
            <a:xfrm>
              <a:off x="129150" y="2841275"/>
              <a:ext cx="544491" cy="159542"/>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8475475" y="2130611"/>
              <a:ext cx="544502" cy="159539"/>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2"/>
            <p:cNvGrpSpPr/>
            <p:nvPr/>
          </p:nvGrpSpPr>
          <p:grpSpPr>
            <a:xfrm>
              <a:off x="8558036" y="1584949"/>
              <a:ext cx="379379" cy="430264"/>
              <a:chOff x="2356255" y="1852814"/>
              <a:chExt cx="209729" cy="237886"/>
            </a:xfrm>
          </p:grpSpPr>
          <p:sp>
            <p:nvSpPr>
              <p:cNvPr id="80" name="Google Shape;80;p2"/>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4262" y="3171357"/>
              <a:ext cx="565261" cy="456347"/>
              <a:chOff x="4848100" y="2905251"/>
              <a:chExt cx="318565" cy="257198"/>
            </a:xfrm>
          </p:grpSpPr>
          <p:sp>
            <p:nvSpPr>
              <p:cNvPr id="84" name="Google Shape;84;p2"/>
              <p:cNvSpPr/>
              <p:nvPr/>
            </p:nvSpPr>
            <p:spPr>
              <a:xfrm>
                <a:off x="4848100" y="2905251"/>
                <a:ext cx="318565" cy="257198"/>
              </a:xfrm>
              <a:custGeom>
                <a:avLst/>
                <a:gdLst/>
                <a:ahLst/>
                <a:cxnLst/>
                <a:rect l="l" t="t" r="r" b="b"/>
                <a:pathLst>
                  <a:path w="1765" h="1425" extrusionOk="0">
                    <a:moveTo>
                      <a:pt x="764" y="346"/>
                    </a:moveTo>
                    <a:cubicBezTo>
                      <a:pt x="907" y="346"/>
                      <a:pt x="1025" y="447"/>
                      <a:pt x="1061" y="578"/>
                    </a:cubicBezTo>
                    <a:cubicBezTo>
                      <a:pt x="1067" y="589"/>
                      <a:pt x="1067" y="602"/>
                      <a:pt x="1072" y="614"/>
                    </a:cubicBezTo>
                    <a:lnTo>
                      <a:pt x="1072" y="644"/>
                    </a:lnTo>
                    <a:lnTo>
                      <a:pt x="1072" y="697"/>
                    </a:lnTo>
                    <a:cubicBezTo>
                      <a:pt x="1072" y="710"/>
                      <a:pt x="1067" y="721"/>
                      <a:pt x="1067" y="732"/>
                    </a:cubicBezTo>
                    <a:cubicBezTo>
                      <a:pt x="1055" y="768"/>
                      <a:pt x="1042" y="792"/>
                      <a:pt x="1031" y="822"/>
                    </a:cubicBezTo>
                    <a:cubicBezTo>
                      <a:pt x="1020" y="834"/>
                      <a:pt x="1014" y="847"/>
                      <a:pt x="1001" y="858"/>
                    </a:cubicBezTo>
                    <a:cubicBezTo>
                      <a:pt x="1001" y="858"/>
                      <a:pt x="995" y="864"/>
                      <a:pt x="995" y="870"/>
                    </a:cubicBezTo>
                    <a:cubicBezTo>
                      <a:pt x="965" y="900"/>
                      <a:pt x="929" y="924"/>
                      <a:pt x="894" y="941"/>
                    </a:cubicBezTo>
                    <a:cubicBezTo>
                      <a:pt x="858" y="960"/>
                      <a:pt x="822" y="971"/>
                      <a:pt x="781" y="971"/>
                    </a:cubicBezTo>
                    <a:lnTo>
                      <a:pt x="745" y="971"/>
                    </a:lnTo>
                    <a:cubicBezTo>
                      <a:pt x="721" y="971"/>
                      <a:pt x="698" y="965"/>
                      <a:pt x="674" y="960"/>
                    </a:cubicBezTo>
                    <a:cubicBezTo>
                      <a:pt x="662" y="954"/>
                      <a:pt x="649" y="954"/>
                      <a:pt x="638" y="947"/>
                    </a:cubicBezTo>
                    <a:cubicBezTo>
                      <a:pt x="531" y="900"/>
                      <a:pt x="459" y="798"/>
                      <a:pt x="453" y="680"/>
                    </a:cubicBezTo>
                    <a:cubicBezTo>
                      <a:pt x="448" y="597"/>
                      <a:pt x="471" y="512"/>
                      <a:pt x="531" y="454"/>
                    </a:cubicBezTo>
                    <a:cubicBezTo>
                      <a:pt x="561" y="418"/>
                      <a:pt x="596" y="394"/>
                      <a:pt x="638" y="375"/>
                    </a:cubicBezTo>
                    <a:lnTo>
                      <a:pt x="638" y="864"/>
                    </a:lnTo>
                    <a:cubicBezTo>
                      <a:pt x="626" y="858"/>
                      <a:pt x="614" y="847"/>
                      <a:pt x="602" y="840"/>
                    </a:cubicBezTo>
                    <a:cubicBezTo>
                      <a:pt x="555" y="798"/>
                      <a:pt x="525" y="740"/>
                      <a:pt x="525" y="674"/>
                    </a:cubicBezTo>
                    <a:cubicBezTo>
                      <a:pt x="519" y="661"/>
                      <a:pt x="514" y="655"/>
                      <a:pt x="501" y="655"/>
                    </a:cubicBezTo>
                    <a:cubicBezTo>
                      <a:pt x="495" y="655"/>
                      <a:pt x="484" y="668"/>
                      <a:pt x="489" y="674"/>
                    </a:cubicBezTo>
                    <a:cubicBezTo>
                      <a:pt x="489" y="751"/>
                      <a:pt x="525" y="817"/>
                      <a:pt x="578" y="864"/>
                    </a:cubicBezTo>
                    <a:cubicBezTo>
                      <a:pt x="596" y="883"/>
                      <a:pt x="614" y="894"/>
                      <a:pt x="638" y="905"/>
                    </a:cubicBezTo>
                    <a:cubicBezTo>
                      <a:pt x="649" y="911"/>
                      <a:pt x="662" y="918"/>
                      <a:pt x="674" y="924"/>
                    </a:cubicBezTo>
                    <a:cubicBezTo>
                      <a:pt x="704" y="930"/>
                      <a:pt x="734" y="935"/>
                      <a:pt x="764" y="935"/>
                    </a:cubicBezTo>
                    <a:lnTo>
                      <a:pt x="775" y="935"/>
                    </a:lnTo>
                    <a:cubicBezTo>
                      <a:pt x="847" y="930"/>
                      <a:pt x="907" y="905"/>
                      <a:pt x="954" y="858"/>
                    </a:cubicBezTo>
                    <a:cubicBezTo>
                      <a:pt x="960" y="852"/>
                      <a:pt x="965" y="847"/>
                      <a:pt x="965" y="847"/>
                    </a:cubicBezTo>
                    <a:cubicBezTo>
                      <a:pt x="978" y="834"/>
                      <a:pt x="984" y="828"/>
                      <a:pt x="984" y="822"/>
                    </a:cubicBezTo>
                    <a:cubicBezTo>
                      <a:pt x="1007" y="792"/>
                      <a:pt x="1020" y="768"/>
                      <a:pt x="1025" y="732"/>
                    </a:cubicBezTo>
                    <a:cubicBezTo>
                      <a:pt x="1031" y="721"/>
                      <a:pt x="1031" y="710"/>
                      <a:pt x="1037" y="697"/>
                    </a:cubicBezTo>
                    <a:lnTo>
                      <a:pt x="1037" y="644"/>
                    </a:lnTo>
                    <a:lnTo>
                      <a:pt x="1037" y="614"/>
                    </a:lnTo>
                    <a:cubicBezTo>
                      <a:pt x="1031" y="602"/>
                      <a:pt x="1031" y="589"/>
                      <a:pt x="1025" y="578"/>
                    </a:cubicBezTo>
                    <a:cubicBezTo>
                      <a:pt x="1014" y="531"/>
                      <a:pt x="984" y="489"/>
                      <a:pt x="948" y="454"/>
                    </a:cubicBezTo>
                    <a:cubicBezTo>
                      <a:pt x="888" y="405"/>
                      <a:pt x="822" y="382"/>
                      <a:pt x="745" y="382"/>
                    </a:cubicBezTo>
                    <a:cubicBezTo>
                      <a:pt x="739" y="382"/>
                      <a:pt x="728" y="394"/>
                      <a:pt x="728" y="399"/>
                    </a:cubicBezTo>
                    <a:cubicBezTo>
                      <a:pt x="728" y="411"/>
                      <a:pt x="739" y="418"/>
                      <a:pt x="751" y="418"/>
                    </a:cubicBezTo>
                    <a:cubicBezTo>
                      <a:pt x="811" y="418"/>
                      <a:pt x="877" y="435"/>
                      <a:pt x="924" y="482"/>
                    </a:cubicBezTo>
                    <a:cubicBezTo>
                      <a:pt x="954" y="507"/>
                      <a:pt x="978" y="542"/>
                      <a:pt x="990" y="578"/>
                    </a:cubicBezTo>
                    <a:lnTo>
                      <a:pt x="757" y="578"/>
                    </a:lnTo>
                    <a:cubicBezTo>
                      <a:pt x="751" y="578"/>
                      <a:pt x="739" y="584"/>
                      <a:pt x="739" y="597"/>
                    </a:cubicBezTo>
                    <a:cubicBezTo>
                      <a:pt x="739" y="608"/>
                      <a:pt x="751" y="614"/>
                      <a:pt x="757" y="614"/>
                    </a:cubicBezTo>
                    <a:lnTo>
                      <a:pt x="1001" y="614"/>
                    </a:lnTo>
                    <a:lnTo>
                      <a:pt x="1001" y="644"/>
                    </a:lnTo>
                    <a:lnTo>
                      <a:pt x="1001" y="697"/>
                    </a:lnTo>
                    <a:lnTo>
                      <a:pt x="757" y="697"/>
                    </a:lnTo>
                    <a:cubicBezTo>
                      <a:pt x="751" y="697"/>
                      <a:pt x="739" y="710"/>
                      <a:pt x="739" y="715"/>
                    </a:cubicBezTo>
                    <a:cubicBezTo>
                      <a:pt x="739" y="727"/>
                      <a:pt x="751" y="732"/>
                      <a:pt x="757" y="732"/>
                    </a:cubicBezTo>
                    <a:lnTo>
                      <a:pt x="990" y="732"/>
                    </a:lnTo>
                    <a:cubicBezTo>
                      <a:pt x="978" y="768"/>
                      <a:pt x="965" y="792"/>
                      <a:pt x="942" y="822"/>
                    </a:cubicBezTo>
                    <a:lnTo>
                      <a:pt x="757" y="822"/>
                    </a:lnTo>
                    <a:cubicBezTo>
                      <a:pt x="751" y="822"/>
                      <a:pt x="739" y="828"/>
                      <a:pt x="739" y="840"/>
                    </a:cubicBezTo>
                    <a:cubicBezTo>
                      <a:pt x="739" y="847"/>
                      <a:pt x="751" y="858"/>
                      <a:pt x="757" y="858"/>
                    </a:cubicBezTo>
                    <a:lnTo>
                      <a:pt x="899" y="858"/>
                    </a:lnTo>
                    <a:cubicBezTo>
                      <a:pt x="864" y="883"/>
                      <a:pt x="822" y="900"/>
                      <a:pt x="775" y="900"/>
                    </a:cubicBezTo>
                    <a:cubicBezTo>
                      <a:pt x="739" y="900"/>
                      <a:pt x="704" y="894"/>
                      <a:pt x="674" y="883"/>
                    </a:cubicBezTo>
                    <a:lnTo>
                      <a:pt x="674" y="358"/>
                    </a:lnTo>
                    <a:cubicBezTo>
                      <a:pt x="698" y="352"/>
                      <a:pt x="721" y="352"/>
                      <a:pt x="745" y="346"/>
                    </a:cubicBezTo>
                    <a:close/>
                    <a:moveTo>
                      <a:pt x="1729" y="36"/>
                    </a:moveTo>
                    <a:lnTo>
                      <a:pt x="1729" y="1329"/>
                    </a:lnTo>
                    <a:lnTo>
                      <a:pt x="674" y="1329"/>
                    </a:lnTo>
                    <a:lnTo>
                      <a:pt x="674" y="995"/>
                    </a:lnTo>
                    <a:cubicBezTo>
                      <a:pt x="704" y="1001"/>
                      <a:pt x="734" y="1007"/>
                      <a:pt x="764" y="1007"/>
                    </a:cubicBezTo>
                    <a:lnTo>
                      <a:pt x="781" y="1007"/>
                    </a:lnTo>
                    <a:cubicBezTo>
                      <a:pt x="822" y="1007"/>
                      <a:pt x="864" y="995"/>
                      <a:pt x="899" y="977"/>
                    </a:cubicBezTo>
                    <a:lnTo>
                      <a:pt x="1644" y="977"/>
                    </a:lnTo>
                    <a:cubicBezTo>
                      <a:pt x="1657" y="977"/>
                      <a:pt x="1663" y="971"/>
                      <a:pt x="1663" y="960"/>
                    </a:cubicBezTo>
                    <a:cubicBezTo>
                      <a:pt x="1663" y="954"/>
                      <a:pt x="1657" y="941"/>
                      <a:pt x="1644" y="941"/>
                    </a:cubicBezTo>
                    <a:lnTo>
                      <a:pt x="965" y="941"/>
                    </a:lnTo>
                    <a:cubicBezTo>
                      <a:pt x="995" y="918"/>
                      <a:pt x="1025" y="888"/>
                      <a:pt x="1050" y="858"/>
                    </a:cubicBezTo>
                    <a:lnTo>
                      <a:pt x="1644" y="858"/>
                    </a:lnTo>
                    <a:cubicBezTo>
                      <a:pt x="1657" y="858"/>
                      <a:pt x="1663" y="847"/>
                      <a:pt x="1663" y="840"/>
                    </a:cubicBezTo>
                    <a:cubicBezTo>
                      <a:pt x="1663" y="828"/>
                      <a:pt x="1657" y="822"/>
                      <a:pt x="1644" y="822"/>
                    </a:cubicBezTo>
                    <a:lnTo>
                      <a:pt x="1072" y="822"/>
                    </a:lnTo>
                    <a:cubicBezTo>
                      <a:pt x="1085" y="792"/>
                      <a:pt x="1097" y="768"/>
                      <a:pt x="1102" y="732"/>
                    </a:cubicBezTo>
                    <a:lnTo>
                      <a:pt x="1644" y="732"/>
                    </a:lnTo>
                    <a:cubicBezTo>
                      <a:pt x="1657" y="732"/>
                      <a:pt x="1663" y="727"/>
                      <a:pt x="1663" y="715"/>
                    </a:cubicBezTo>
                    <a:cubicBezTo>
                      <a:pt x="1663" y="710"/>
                      <a:pt x="1657" y="697"/>
                      <a:pt x="1644" y="697"/>
                    </a:cubicBezTo>
                    <a:lnTo>
                      <a:pt x="1108" y="697"/>
                    </a:lnTo>
                    <a:lnTo>
                      <a:pt x="1108" y="638"/>
                    </a:lnTo>
                    <a:lnTo>
                      <a:pt x="1108" y="614"/>
                    </a:lnTo>
                    <a:lnTo>
                      <a:pt x="1644" y="614"/>
                    </a:lnTo>
                    <a:cubicBezTo>
                      <a:pt x="1657" y="614"/>
                      <a:pt x="1663" y="608"/>
                      <a:pt x="1663" y="597"/>
                    </a:cubicBezTo>
                    <a:cubicBezTo>
                      <a:pt x="1663" y="584"/>
                      <a:pt x="1657" y="578"/>
                      <a:pt x="1644" y="578"/>
                    </a:cubicBezTo>
                    <a:lnTo>
                      <a:pt x="1102" y="578"/>
                    </a:lnTo>
                    <a:cubicBezTo>
                      <a:pt x="1062" y="423"/>
                      <a:pt x="921" y="310"/>
                      <a:pt x="760" y="310"/>
                    </a:cubicBezTo>
                    <a:cubicBezTo>
                      <a:pt x="755" y="310"/>
                      <a:pt x="750" y="311"/>
                      <a:pt x="745" y="311"/>
                    </a:cubicBezTo>
                    <a:cubicBezTo>
                      <a:pt x="721" y="316"/>
                      <a:pt x="698" y="316"/>
                      <a:pt x="674" y="322"/>
                    </a:cubicBezTo>
                    <a:lnTo>
                      <a:pt x="674" y="36"/>
                    </a:lnTo>
                    <a:close/>
                    <a:moveTo>
                      <a:pt x="322" y="1073"/>
                    </a:moveTo>
                    <a:cubicBezTo>
                      <a:pt x="328" y="1073"/>
                      <a:pt x="335" y="1078"/>
                      <a:pt x="341" y="1084"/>
                    </a:cubicBezTo>
                    <a:cubicBezTo>
                      <a:pt x="352" y="1090"/>
                      <a:pt x="352" y="1108"/>
                      <a:pt x="341" y="1120"/>
                    </a:cubicBezTo>
                    <a:lnTo>
                      <a:pt x="85" y="1376"/>
                    </a:lnTo>
                    <a:cubicBezTo>
                      <a:pt x="78" y="1382"/>
                      <a:pt x="71" y="1385"/>
                      <a:pt x="63" y="1385"/>
                    </a:cubicBezTo>
                    <a:cubicBezTo>
                      <a:pt x="56" y="1385"/>
                      <a:pt x="48" y="1382"/>
                      <a:pt x="42" y="1376"/>
                    </a:cubicBezTo>
                    <a:cubicBezTo>
                      <a:pt x="36" y="1370"/>
                      <a:pt x="36" y="1364"/>
                      <a:pt x="36" y="1359"/>
                    </a:cubicBezTo>
                    <a:cubicBezTo>
                      <a:pt x="36" y="1353"/>
                      <a:pt x="36" y="1347"/>
                      <a:pt x="42" y="1340"/>
                    </a:cubicBezTo>
                    <a:lnTo>
                      <a:pt x="299" y="1084"/>
                    </a:lnTo>
                    <a:cubicBezTo>
                      <a:pt x="305" y="1078"/>
                      <a:pt x="311" y="1073"/>
                      <a:pt x="322" y="1073"/>
                    </a:cubicBezTo>
                    <a:close/>
                    <a:moveTo>
                      <a:pt x="656" y="1"/>
                    </a:moveTo>
                    <a:cubicBezTo>
                      <a:pt x="644" y="1"/>
                      <a:pt x="638" y="12"/>
                      <a:pt x="638" y="18"/>
                    </a:cubicBezTo>
                    <a:lnTo>
                      <a:pt x="638" y="334"/>
                    </a:lnTo>
                    <a:cubicBezTo>
                      <a:pt x="501" y="388"/>
                      <a:pt x="406" y="525"/>
                      <a:pt x="418" y="680"/>
                    </a:cubicBezTo>
                    <a:cubicBezTo>
                      <a:pt x="418" y="762"/>
                      <a:pt x="453" y="834"/>
                      <a:pt x="501" y="894"/>
                    </a:cubicBezTo>
                    <a:lnTo>
                      <a:pt x="352" y="1048"/>
                    </a:lnTo>
                    <a:cubicBezTo>
                      <a:pt x="341" y="1043"/>
                      <a:pt x="328" y="1040"/>
                      <a:pt x="315" y="1040"/>
                    </a:cubicBezTo>
                    <a:cubicBezTo>
                      <a:pt x="299" y="1040"/>
                      <a:pt x="284" y="1045"/>
                      <a:pt x="275" y="1054"/>
                    </a:cubicBezTo>
                    <a:lnTo>
                      <a:pt x="19" y="1317"/>
                    </a:lnTo>
                    <a:cubicBezTo>
                      <a:pt x="6" y="1329"/>
                      <a:pt x="0" y="1340"/>
                      <a:pt x="0" y="1359"/>
                    </a:cubicBezTo>
                    <a:cubicBezTo>
                      <a:pt x="0" y="1376"/>
                      <a:pt x="6" y="1394"/>
                      <a:pt x="19" y="1406"/>
                    </a:cubicBezTo>
                    <a:cubicBezTo>
                      <a:pt x="30" y="1411"/>
                      <a:pt x="49" y="1424"/>
                      <a:pt x="60" y="1424"/>
                    </a:cubicBezTo>
                    <a:cubicBezTo>
                      <a:pt x="78" y="1424"/>
                      <a:pt x="96" y="1411"/>
                      <a:pt x="108" y="1406"/>
                    </a:cubicBezTo>
                    <a:lnTo>
                      <a:pt x="363" y="1144"/>
                    </a:lnTo>
                    <a:cubicBezTo>
                      <a:pt x="382" y="1126"/>
                      <a:pt x="388" y="1097"/>
                      <a:pt x="376" y="1073"/>
                    </a:cubicBezTo>
                    <a:lnTo>
                      <a:pt x="531" y="918"/>
                    </a:lnTo>
                    <a:cubicBezTo>
                      <a:pt x="561" y="947"/>
                      <a:pt x="596" y="971"/>
                      <a:pt x="638" y="983"/>
                    </a:cubicBezTo>
                    <a:lnTo>
                      <a:pt x="638" y="1347"/>
                    </a:lnTo>
                    <a:cubicBezTo>
                      <a:pt x="638" y="1359"/>
                      <a:pt x="644" y="1364"/>
                      <a:pt x="656" y="1364"/>
                    </a:cubicBezTo>
                    <a:lnTo>
                      <a:pt x="1746" y="1364"/>
                    </a:lnTo>
                    <a:cubicBezTo>
                      <a:pt x="1757" y="1364"/>
                      <a:pt x="1764" y="1359"/>
                      <a:pt x="1764" y="1347"/>
                    </a:cubicBezTo>
                    <a:lnTo>
                      <a:pt x="1764" y="18"/>
                    </a:lnTo>
                    <a:cubicBezTo>
                      <a:pt x="1764" y="12"/>
                      <a:pt x="1757"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981482" y="2939544"/>
                <a:ext cx="15161" cy="6678"/>
              </a:xfrm>
              <a:custGeom>
                <a:avLst/>
                <a:gdLst/>
                <a:ahLst/>
                <a:cxnLst/>
                <a:rect l="l" t="t" r="r" b="b"/>
                <a:pathLst>
                  <a:path w="84" h="37" extrusionOk="0">
                    <a:moveTo>
                      <a:pt x="18" y="1"/>
                    </a:moveTo>
                    <a:cubicBezTo>
                      <a:pt x="12" y="1"/>
                      <a:pt x="0" y="6"/>
                      <a:pt x="0" y="19"/>
                    </a:cubicBezTo>
                    <a:cubicBezTo>
                      <a:pt x="0" y="25"/>
                      <a:pt x="12" y="36"/>
                      <a:pt x="18" y="36"/>
                    </a:cubicBezTo>
                    <a:lnTo>
                      <a:pt x="66" y="36"/>
                    </a:lnTo>
                    <a:cubicBezTo>
                      <a:pt x="78" y="36"/>
                      <a:pt x="83" y="25"/>
                      <a:pt x="83" y="19"/>
                    </a:cubicBezTo>
                    <a:cubicBezTo>
                      <a:pt x="83"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100606" y="2939544"/>
                <a:ext cx="24908" cy="6678"/>
              </a:xfrm>
              <a:custGeom>
                <a:avLst/>
                <a:gdLst/>
                <a:ahLst/>
                <a:cxnLst/>
                <a:rect l="l" t="t" r="r" b="b"/>
                <a:pathLst>
                  <a:path w="138" h="37" extrusionOk="0">
                    <a:moveTo>
                      <a:pt x="19" y="1"/>
                    </a:moveTo>
                    <a:cubicBezTo>
                      <a:pt x="8" y="1"/>
                      <a:pt x="1" y="6"/>
                      <a:pt x="1" y="19"/>
                    </a:cubicBezTo>
                    <a:cubicBezTo>
                      <a:pt x="1" y="25"/>
                      <a:pt x="8"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3863" y="2939544"/>
                <a:ext cx="24908" cy="6678"/>
              </a:xfrm>
              <a:custGeom>
                <a:avLst/>
                <a:gdLst/>
                <a:ahLst/>
                <a:cxnLst/>
                <a:rect l="l" t="t" r="r" b="b"/>
                <a:pathLst>
                  <a:path w="138" h="37" extrusionOk="0">
                    <a:moveTo>
                      <a:pt x="19" y="1"/>
                    </a:moveTo>
                    <a:cubicBezTo>
                      <a:pt x="14" y="1"/>
                      <a:pt x="1" y="6"/>
                      <a:pt x="1" y="19"/>
                    </a:cubicBezTo>
                    <a:cubicBezTo>
                      <a:pt x="1" y="25"/>
                      <a:pt x="14"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036171" y="2939544"/>
                <a:ext cx="24908" cy="6678"/>
              </a:xfrm>
              <a:custGeom>
                <a:avLst/>
                <a:gdLst/>
                <a:ahLst/>
                <a:cxnLst/>
                <a:rect l="l" t="t" r="r" b="b"/>
                <a:pathLst>
                  <a:path w="138" h="37" extrusionOk="0">
                    <a:moveTo>
                      <a:pt x="19" y="1"/>
                    </a:moveTo>
                    <a:cubicBezTo>
                      <a:pt x="8" y="1"/>
                      <a:pt x="0" y="6"/>
                      <a:pt x="0" y="19"/>
                    </a:cubicBezTo>
                    <a:cubicBezTo>
                      <a:pt x="0" y="25"/>
                      <a:pt x="8" y="36"/>
                      <a:pt x="19" y="36"/>
                    </a:cubicBezTo>
                    <a:lnTo>
                      <a:pt x="120" y="36"/>
                    </a:lnTo>
                    <a:cubicBezTo>
                      <a:pt x="132" y="36"/>
                      <a:pt x="138" y="25"/>
                      <a:pt x="138" y="19"/>
                    </a:cubicBezTo>
                    <a:cubicBezTo>
                      <a:pt x="138"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068479" y="2939544"/>
                <a:ext cx="24908" cy="6678"/>
              </a:xfrm>
              <a:custGeom>
                <a:avLst/>
                <a:gdLst/>
                <a:ahLst/>
                <a:cxnLst/>
                <a:rect l="l" t="t" r="r" b="b"/>
                <a:pathLst>
                  <a:path w="138" h="37" extrusionOk="0">
                    <a:moveTo>
                      <a:pt x="19" y="1"/>
                    </a:moveTo>
                    <a:cubicBezTo>
                      <a:pt x="7" y="1"/>
                      <a:pt x="0" y="6"/>
                      <a:pt x="0" y="19"/>
                    </a:cubicBezTo>
                    <a:cubicBezTo>
                      <a:pt x="0" y="25"/>
                      <a:pt x="7" y="36"/>
                      <a:pt x="19" y="36"/>
                    </a:cubicBezTo>
                    <a:lnTo>
                      <a:pt x="120" y="36"/>
                    </a:lnTo>
                    <a:cubicBezTo>
                      <a:pt x="132" y="36"/>
                      <a:pt x="137" y="25"/>
                      <a:pt x="137" y="19"/>
                    </a:cubicBezTo>
                    <a:cubicBezTo>
                      <a:pt x="137"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132913" y="2939544"/>
                <a:ext cx="15342" cy="6678"/>
              </a:xfrm>
              <a:custGeom>
                <a:avLst/>
                <a:gdLst/>
                <a:ahLst/>
                <a:cxnLst/>
                <a:rect l="l" t="t" r="r" b="b"/>
                <a:pathLst>
                  <a:path w="85" h="37" extrusionOk="0">
                    <a:moveTo>
                      <a:pt x="19" y="1"/>
                    </a:moveTo>
                    <a:cubicBezTo>
                      <a:pt x="8" y="1"/>
                      <a:pt x="0" y="6"/>
                      <a:pt x="0" y="19"/>
                    </a:cubicBezTo>
                    <a:cubicBezTo>
                      <a:pt x="0" y="25"/>
                      <a:pt x="8" y="36"/>
                      <a:pt x="19" y="36"/>
                    </a:cubicBezTo>
                    <a:lnTo>
                      <a:pt x="66" y="36"/>
                    </a:lnTo>
                    <a:cubicBezTo>
                      <a:pt x="79" y="36"/>
                      <a:pt x="85" y="25"/>
                      <a:pt x="85" y="19"/>
                    </a:cubicBezTo>
                    <a:cubicBezTo>
                      <a:pt x="85"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981482" y="3097654"/>
                <a:ext cx="166773" cy="6678"/>
              </a:xfrm>
              <a:custGeom>
                <a:avLst/>
                <a:gdLst/>
                <a:ahLst/>
                <a:cxnLst/>
                <a:rect l="l" t="t" r="r" b="b"/>
                <a:pathLst>
                  <a:path w="924" h="37" extrusionOk="0">
                    <a:moveTo>
                      <a:pt x="18" y="1"/>
                    </a:moveTo>
                    <a:cubicBezTo>
                      <a:pt x="12" y="1"/>
                      <a:pt x="0" y="7"/>
                      <a:pt x="0" y="18"/>
                    </a:cubicBezTo>
                    <a:cubicBezTo>
                      <a:pt x="0" y="24"/>
                      <a:pt x="12" y="37"/>
                      <a:pt x="18" y="37"/>
                    </a:cubicBezTo>
                    <a:lnTo>
                      <a:pt x="905" y="37"/>
                    </a:lnTo>
                    <a:cubicBezTo>
                      <a:pt x="918" y="37"/>
                      <a:pt x="924" y="24"/>
                      <a:pt x="924" y="18"/>
                    </a:cubicBezTo>
                    <a:cubicBezTo>
                      <a:pt x="924" y="7"/>
                      <a:pt x="918"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941825" y="567675"/>
            <a:ext cx="6147000" cy="2511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4256625" y="4187175"/>
            <a:ext cx="4174200" cy="423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7"/>
        <p:cNvGrpSpPr/>
        <p:nvPr/>
      </p:nvGrpSpPr>
      <p:grpSpPr>
        <a:xfrm>
          <a:off x="0" y="0"/>
          <a:ext cx="0" cy="0"/>
          <a:chOff x="0" y="0"/>
          <a:chExt cx="0" cy="0"/>
        </a:xfrm>
      </p:grpSpPr>
      <p:pic>
        <p:nvPicPr>
          <p:cNvPr id="868" name="Google Shape;868;p13"/>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869" name="Google Shape;869;p13"/>
          <p:cNvGrpSpPr/>
          <p:nvPr/>
        </p:nvGrpSpPr>
        <p:grpSpPr>
          <a:xfrm>
            <a:off x="6548063" y="366100"/>
            <a:ext cx="3704625" cy="6327850"/>
            <a:chOff x="6548063" y="366100"/>
            <a:chExt cx="3704625" cy="6327850"/>
          </a:xfrm>
        </p:grpSpPr>
        <p:sp>
          <p:nvSpPr>
            <p:cNvPr id="870" name="Google Shape;870;p13"/>
            <p:cNvSpPr/>
            <p:nvPr/>
          </p:nvSpPr>
          <p:spPr>
            <a:xfrm>
              <a:off x="8430825" y="3661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1" name="Google Shape;871;p13"/>
            <p:cNvSpPr/>
            <p:nvPr/>
          </p:nvSpPr>
          <p:spPr>
            <a:xfrm>
              <a:off x="8584988" y="3661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2" name="Google Shape;872;p13"/>
            <p:cNvSpPr/>
            <p:nvPr/>
          </p:nvSpPr>
          <p:spPr>
            <a:xfrm>
              <a:off x="6548063" y="50262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3" name="Google Shape;873;p13"/>
            <p:cNvSpPr/>
            <p:nvPr/>
          </p:nvSpPr>
          <p:spPr>
            <a:xfrm>
              <a:off x="8286538" y="47765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874" name="Google Shape;874;p13"/>
          <p:cNvGrpSpPr/>
          <p:nvPr/>
        </p:nvGrpSpPr>
        <p:grpSpPr>
          <a:xfrm>
            <a:off x="7771648" y="226993"/>
            <a:ext cx="1418936" cy="4839546"/>
            <a:chOff x="7771648" y="226993"/>
            <a:chExt cx="1418936" cy="4839546"/>
          </a:xfrm>
        </p:grpSpPr>
        <p:sp>
          <p:nvSpPr>
            <p:cNvPr id="875" name="Google Shape;875;p13"/>
            <p:cNvSpPr/>
            <p:nvPr/>
          </p:nvSpPr>
          <p:spPr>
            <a:xfrm>
              <a:off x="8110249" y="22699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13"/>
            <p:cNvGrpSpPr/>
            <p:nvPr/>
          </p:nvGrpSpPr>
          <p:grpSpPr>
            <a:xfrm>
              <a:off x="8531080" y="4061431"/>
              <a:ext cx="544491" cy="523522"/>
              <a:chOff x="4502101" y="1789462"/>
              <a:chExt cx="247271" cy="237705"/>
            </a:xfrm>
          </p:grpSpPr>
          <p:sp>
            <p:nvSpPr>
              <p:cNvPr id="877" name="Google Shape;877;p13"/>
              <p:cNvSpPr/>
              <p:nvPr/>
            </p:nvSpPr>
            <p:spPr>
              <a:xfrm>
                <a:off x="4601912" y="1838916"/>
                <a:ext cx="50718" cy="64796"/>
              </a:xfrm>
              <a:custGeom>
                <a:avLst/>
                <a:gdLst/>
                <a:ahLst/>
                <a:cxnLst/>
                <a:rect l="l" t="t" r="r" b="b"/>
                <a:pathLst>
                  <a:path w="281" h="359" extrusionOk="0">
                    <a:moveTo>
                      <a:pt x="174" y="29"/>
                    </a:moveTo>
                    <a:lnTo>
                      <a:pt x="204" y="59"/>
                    </a:lnTo>
                    <a:lnTo>
                      <a:pt x="245" y="48"/>
                    </a:lnTo>
                    <a:lnTo>
                      <a:pt x="245" y="101"/>
                    </a:lnTo>
                    <a:lnTo>
                      <a:pt x="174" y="101"/>
                    </a:lnTo>
                    <a:lnTo>
                      <a:pt x="96" y="119"/>
                    </a:lnTo>
                    <a:lnTo>
                      <a:pt x="66" y="101"/>
                    </a:lnTo>
                    <a:lnTo>
                      <a:pt x="31" y="101"/>
                    </a:lnTo>
                    <a:lnTo>
                      <a:pt x="31" y="48"/>
                    </a:lnTo>
                    <a:lnTo>
                      <a:pt x="91" y="29"/>
                    </a:lnTo>
                    <a:close/>
                    <a:moveTo>
                      <a:pt x="245" y="131"/>
                    </a:moveTo>
                    <a:lnTo>
                      <a:pt x="245" y="221"/>
                    </a:lnTo>
                    <a:cubicBezTo>
                      <a:pt x="245" y="279"/>
                      <a:pt x="198" y="328"/>
                      <a:pt x="138" y="328"/>
                    </a:cubicBezTo>
                    <a:cubicBezTo>
                      <a:pt x="78" y="328"/>
                      <a:pt x="31" y="279"/>
                      <a:pt x="31" y="221"/>
                    </a:cubicBezTo>
                    <a:lnTo>
                      <a:pt x="31" y="131"/>
                    </a:lnTo>
                    <a:lnTo>
                      <a:pt x="61" y="131"/>
                    </a:lnTo>
                    <a:lnTo>
                      <a:pt x="91" y="149"/>
                    </a:lnTo>
                    <a:lnTo>
                      <a:pt x="179" y="131"/>
                    </a:lnTo>
                    <a:close/>
                    <a:moveTo>
                      <a:pt x="91" y="1"/>
                    </a:moveTo>
                    <a:lnTo>
                      <a:pt x="1" y="24"/>
                    </a:lnTo>
                    <a:lnTo>
                      <a:pt x="1" y="114"/>
                    </a:lnTo>
                    <a:lnTo>
                      <a:pt x="1" y="131"/>
                    </a:lnTo>
                    <a:lnTo>
                      <a:pt x="1" y="221"/>
                    </a:lnTo>
                    <a:cubicBezTo>
                      <a:pt x="1" y="298"/>
                      <a:pt x="61" y="358"/>
                      <a:pt x="138" y="358"/>
                    </a:cubicBezTo>
                    <a:cubicBezTo>
                      <a:pt x="215" y="358"/>
                      <a:pt x="281" y="298"/>
                      <a:pt x="281" y="221"/>
                    </a:cubicBezTo>
                    <a:lnTo>
                      <a:pt x="281" y="131"/>
                    </a:lnTo>
                    <a:lnTo>
                      <a:pt x="281" y="114"/>
                    </a:lnTo>
                    <a:lnTo>
                      <a:pt x="281" y="6"/>
                    </a:lnTo>
                    <a:lnTo>
                      <a:pt x="209" y="24"/>
                    </a:ln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4615810"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4632054"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4615810" y="1882775"/>
                <a:ext cx="21839" cy="11010"/>
              </a:xfrm>
              <a:custGeom>
                <a:avLst/>
                <a:gdLst/>
                <a:ahLst/>
                <a:cxnLst/>
                <a:rect l="l" t="t" r="r" b="b"/>
                <a:pathLst>
                  <a:path w="121" h="61" extrusionOk="0">
                    <a:moveTo>
                      <a:pt x="1" y="1"/>
                    </a:moveTo>
                    <a:cubicBezTo>
                      <a:pt x="1" y="31"/>
                      <a:pt x="25" y="61"/>
                      <a:pt x="61" y="61"/>
                    </a:cubicBezTo>
                    <a:cubicBezTo>
                      <a:pt x="97" y="61"/>
                      <a:pt x="121" y="31"/>
                      <a:pt x="121" y="1"/>
                    </a:cubicBezTo>
                    <a:lnTo>
                      <a:pt x="91" y="1"/>
                    </a:lnTo>
                    <a:cubicBezTo>
                      <a:pt x="91" y="19"/>
                      <a:pt x="78" y="31"/>
                      <a:pt x="61" y="31"/>
                    </a:cubicBezTo>
                    <a:cubicBezTo>
                      <a:pt x="42" y="31"/>
                      <a:pt x="31" y="1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4577185" y="1906600"/>
                <a:ext cx="99269" cy="49635"/>
              </a:xfrm>
              <a:custGeom>
                <a:avLst/>
                <a:gdLst/>
                <a:ahLst/>
                <a:cxnLst/>
                <a:rect l="l" t="t" r="r" b="b"/>
                <a:pathLst>
                  <a:path w="550" h="275" extrusionOk="0">
                    <a:moveTo>
                      <a:pt x="275" y="0"/>
                    </a:moveTo>
                    <a:cubicBezTo>
                      <a:pt x="126" y="0"/>
                      <a:pt x="0" y="119"/>
                      <a:pt x="0" y="275"/>
                    </a:cubicBezTo>
                    <a:lnTo>
                      <a:pt x="30" y="275"/>
                    </a:lnTo>
                    <a:cubicBezTo>
                      <a:pt x="30" y="137"/>
                      <a:pt x="143" y="30"/>
                      <a:pt x="275" y="30"/>
                    </a:cubicBezTo>
                    <a:cubicBezTo>
                      <a:pt x="406" y="30"/>
                      <a:pt x="519" y="137"/>
                      <a:pt x="519" y="275"/>
                    </a:cubicBezTo>
                    <a:lnTo>
                      <a:pt x="549" y="275"/>
                    </a:lnTo>
                    <a:cubicBezTo>
                      <a:pt x="549" y="119"/>
                      <a:pt x="424"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4619239" y="1924830"/>
                <a:ext cx="15161" cy="35557"/>
              </a:xfrm>
              <a:custGeom>
                <a:avLst/>
                <a:gdLst/>
                <a:ahLst/>
                <a:cxnLst/>
                <a:rect l="l" t="t" r="r" b="b"/>
                <a:pathLst>
                  <a:path w="84" h="197" extrusionOk="0">
                    <a:moveTo>
                      <a:pt x="12" y="1"/>
                    </a:moveTo>
                    <a:lnTo>
                      <a:pt x="0" y="144"/>
                    </a:lnTo>
                    <a:lnTo>
                      <a:pt x="42" y="197"/>
                    </a:lnTo>
                    <a:lnTo>
                      <a:pt x="83" y="144"/>
                    </a:lnTo>
                    <a:lnTo>
                      <a:pt x="72" y="1"/>
                    </a:lnTo>
                    <a:lnTo>
                      <a:pt x="42" y="1"/>
                    </a:lnTo>
                    <a:lnTo>
                      <a:pt x="53" y="138"/>
                    </a:lnTo>
                    <a:lnTo>
                      <a:pt x="42" y="149"/>
                    </a:lnTo>
                    <a:lnTo>
                      <a:pt x="30" y="138"/>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4618156" y="1915083"/>
                <a:ext cx="17327" cy="8844"/>
              </a:xfrm>
              <a:custGeom>
                <a:avLst/>
                <a:gdLst/>
                <a:ahLst/>
                <a:cxnLst/>
                <a:rect l="l" t="t" r="r" b="b"/>
                <a:pathLst>
                  <a:path w="96" h="49" extrusionOk="0">
                    <a:moveTo>
                      <a:pt x="1" y="0"/>
                    </a:moveTo>
                    <a:cubicBezTo>
                      <a:pt x="1" y="25"/>
                      <a:pt x="24" y="49"/>
                      <a:pt x="48" y="49"/>
                    </a:cubicBezTo>
                    <a:cubicBezTo>
                      <a:pt x="72" y="49"/>
                      <a:pt x="95" y="25"/>
                      <a:pt x="95" y="0"/>
                    </a:cubicBezTo>
                    <a:lnTo>
                      <a:pt x="65" y="0"/>
                    </a:lnTo>
                    <a:cubicBezTo>
                      <a:pt x="65" y="8"/>
                      <a:pt x="59" y="19"/>
                      <a:pt x="48" y="19"/>
                    </a:cubicBezTo>
                    <a:cubicBezTo>
                      <a:pt x="36" y="19"/>
                      <a:pt x="29" y="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4598844" y="1933313"/>
                <a:ext cx="5415" cy="31405"/>
              </a:xfrm>
              <a:custGeom>
                <a:avLst/>
                <a:gdLst/>
                <a:ahLst/>
                <a:cxnLst/>
                <a:rect l="l" t="t" r="r" b="b"/>
                <a:pathLst>
                  <a:path w="30" h="174" extrusionOk="0">
                    <a:moveTo>
                      <a:pt x="1" y="1"/>
                    </a:moveTo>
                    <a:lnTo>
                      <a:pt x="1" y="174"/>
                    </a:lnTo>
                    <a:lnTo>
                      <a:pt x="29" y="17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4649200" y="1933313"/>
                <a:ext cx="5595" cy="31405"/>
              </a:xfrm>
              <a:custGeom>
                <a:avLst/>
                <a:gdLst/>
                <a:ahLst/>
                <a:cxnLst/>
                <a:rect l="l" t="t" r="r" b="b"/>
                <a:pathLst>
                  <a:path w="31" h="174" extrusionOk="0">
                    <a:moveTo>
                      <a:pt x="0" y="1"/>
                    </a:moveTo>
                    <a:lnTo>
                      <a:pt x="0" y="174"/>
                    </a:lnTo>
                    <a:lnTo>
                      <a:pt x="30" y="174"/>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4520150" y="1809677"/>
                <a:ext cx="202510" cy="192763"/>
              </a:xfrm>
              <a:custGeom>
                <a:avLst/>
                <a:gdLst/>
                <a:ahLst/>
                <a:cxnLst/>
                <a:rect l="l" t="t" r="r" b="b"/>
                <a:pathLst>
                  <a:path w="1122" h="1068" extrusionOk="0">
                    <a:moveTo>
                      <a:pt x="591" y="31"/>
                    </a:moveTo>
                    <a:cubicBezTo>
                      <a:pt x="715" y="31"/>
                      <a:pt x="847" y="78"/>
                      <a:pt x="943" y="174"/>
                    </a:cubicBezTo>
                    <a:cubicBezTo>
                      <a:pt x="1037" y="270"/>
                      <a:pt x="1091" y="400"/>
                      <a:pt x="1091" y="531"/>
                    </a:cubicBezTo>
                    <a:cubicBezTo>
                      <a:pt x="1091" y="669"/>
                      <a:pt x="1037" y="793"/>
                      <a:pt x="943" y="889"/>
                    </a:cubicBezTo>
                    <a:cubicBezTo>
                      <a:pt x="847" y="985"/>
                      <a:pt x="722" y="1038"/>
                      <a:pt x="591" y="1038"/>
                    </a:cubicBezTo>
                    <a:cubicBezTo>
                      <a:pt x="454" y="1038"/>
                      <a:pt x="329" y="985"/>
                      <a:pt x="234" y="889"/>
                    </a:cubicBezTo>
                    <a:cubicBezTo>
                      <a:pt x="36" y="692"/>
                      <a:pt x="36" y="370"/>
                      <a:pt x="234" y="174"/>
                    </a:cubicBezTo>
                    <a:cubicBezTo>
                      <a:pt x="329" y="78"/>
                      <a:pt x="459" y="31"/>
                      <a:pt x="591" y="31"/>
                    </a:cubicBezTo>
                    <a:close/>
                    <a:moveTo>
                      <a:pt x="588" y="0"/>
                    </a:moveTo>
                    <a:cubicBezTo>
                      <a:pt x="451" y="0"/>
                      <a:pt x="314" y="52"/>
                      <a:pt x="209" y="156"/>
                    </a:cubicBezTo>
                    <a:cubicBezTo>
                      <a:pt x="1" y="364"/>
                      <a:pt x="1" y="704"/>
                      <a:pt x="209" y="913"/>
                    </a:cubicBezTo>
                    <a:cubicBezTo>
                      <a:pt x="311" y="1013"/>
                      <a:pt x="448" y="1068"/>
                      <a:pt x="591" y="1068"/>
                    </a:cubicBezTo>
                    <a:cubicBezTo>
                      <a:pt x="728" y="1068"/>
                      <a:pt x="865" y="1013"/>
                      <a:pt x="965" y="913"/>
                    </a:cubicBezTo>
                    <a:cubicBezTo>
                      <a:pt x="1067" y="812"/>
                      <a:pt x="1121" y="674"/>
                      <a:pt x="1121" y="531"/>
                    </a:cubicBezTo>
                    <a:cubicBezTo>
                      <a:pt x="1121" y="389"/>
                      <a:pt x="1067" y="257"/>
                      <a:pt x="965" y="156"/>
                    </a:cubicBezTo>
                    <a:cubicBezTo>
                      <a:pt x="862" y="52"/>
                      <a:pt x="725"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704069" y="1823755"/>
                <a:ext cx="8664" cy="8844"/>
              </a:xfrm>
              <a:custGeom>
                <a:avLst/>
                <a:gdLst/>
                <a:ahLst/>
                <a:cxnLst/>
                <a:rect l="l" t="t" r="r" b="b"/>
                <a:pathLst>
                  <a:path w="48" h="49" extrusionOk="0">
                    <a:moveTo>
                      <a:pt x="25" y="0"/>
                    </a:moveTo>
                    <a:lnTo>
                      <a:pt x="1" y="25"/>
                    </a:lnTo>
                    <a:cubicBezTo>
                      <a:pt x="12" y="30"/>
                      <a:pt x="18" y="36"/>
                      <a:pt x="25" y="49"/>
                    </a:cubicBezTo>
                    <a:lnTo>
                      <a:pt x="48" y="25"/>
                    </a:lnTo>
                    <a:cubicBezTo>
                      <a:pt x="42" y="19"/>
                      <a:pt x="31" y="6"/>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4727894" y="1859312"/>
                <a:ext cx="9746" cy="13176"/>
              </a:xfrm>
              <a:custGeom>
                <a:avLst/>
                <a:gdLst/>
                <a:ahLst/>
                <a:cxnLst/>
                <a:rect l="l" t="t" r="r" b="b"/>
                <a:pathLst>
                  <a:path w="54" h="73" extrusionOk="0">
                    <a:moveTo>
                      <a:pt x="29" y="1"/>
                    </a:moveTo>
                    <a:lnTo>
                      <a:pt x="0" y="12"/>
                    </a:lnTo>
                    <a:cubicBezTo>
                      <a:pt x="6" y="31"/>
                      <a:pt x="12" y="48"/>
                      <a:pt x="23" y="72"/>
                    </a:cubicBezTo>
                    <a:lnTo>
                      <a:pt x="53" y="59"/>
                    </a:lnTo>
                    <a:cubicBezTo>
                      <a:pt x="42" y="42"/>
                      <a:pt x="36" y="1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4734211" y="1881692"/>
                <a:ext cx="7761" cy="13176"/>
              </a:xfrm>
              <a:custGeom>
                <a:avLst/>
                <a:gdLst/>
                <a:ahLst/>
                <a:cxnLst/>
                <a:rect l="l" t="t" r="r" b="b"/>
                <a:pathLst>
                  <a:path w="43" h="73" extrusionOk="0">
                    <a:moveTo>
                      <a:pt x="30" y="1"/>
                    </a:moveTo>
                    <a:lnTo>
                      <a:pt x="1" y="7"/>
                    </a:lnTo>
                    <a:cubicBezTo>
                      <a:pt x="7" y="31"/>
                      <a:pt x="12" y="50"/>
                      <a:pt x="12" y="72"/>
                    </a:cubicBezTo>
                    <a:lnTo>
                      <a:pt x="42" y="67"/>
                    </a:lnTo>
                    <a:cubicBezTo>
                      <a:pt x="42" y="50"/>
                      <a:pt x="37" y="25"/>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4715982" y="1837653"/>
                <a:ext cx="10829" cy="12995"/>
              </a:xfrm>
              <a:custGeom>
                <a:avLst/>
                <a:gdLst/>
                <a:ahLst/>
                <a:cxnLst/>
                <a:rect l="l" t="t" r="r" b="b"/>
                <a:pathLst>
                  <a:path w="60" h="72" extrusionOk="0">
                    <a:moveTo>
                      <a:pt x="23" y="1"/>
                    </a:moveTo>
                    <a:lnTo>
                      <a:pt x="0" y="19"/>
                    </a:lnTo>
                    <a:cubicBezTo>
                      <a:pt x="12" y="36"/>
                      <a:pt x="23" y="55"/>
                      <a:pt x="36" y="72"/>
                    </a:cubicBezTo>
                    <a:lnTo>
                      <a:pt x="59" y="61"/>
                    </a:lnTo>
                    <a:cubicBezTo>
                      <a:pt x="53" y="36"/>
                      <a:pt x="36" y="19"/>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4736377" y="1906600"/>
                <a:ext cx="6678" cy="11912"/>
              </a:xfrm>
              <a:custGeom>
                <a:avLst/>
                <a:gdLst/>
                <a:ahLst/>
                <a:cxnLst/>
                <a:rect l="l" t="t" r="r" b="b"/>
                <a:pathLst>
                  <a:path w="37" h="66" extrusionOk="0">
                    <a:moveTo>
                      <a:pt x="0" y="0"/>
                    </a:moveTo>
                    <a:lnTo>
                      <a:pt x="0" y="60"/>
                    </a:lnTo>
                    <a:lnTo>
                      <a:pt x="30" y="66"/>
                    </a:lnTo>
                    <a:cubicBezTo>
                      <a:pt x="30" y="42"/>
                      <a:pt x="36" y="19"/>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4730962" y="1929161"/>
                <a:ext cx="8664" cy="13176"/>
              </a:xfrm>
              <a:custGeom>
                <a:avLst/>
                <a:gdLst/>
                <a:ahLst/>
                <a:cxnLst/>
                <a:rect l="l" t="t" r="r" b="b"/>
                <a:pathLst>
                  <a:path w="48" h="73" extrusionOk="0">
                    <a:moveTo>
                      <a:pt x="19" y="1"/>
                    </a:moveTo>
                    <a:cubicBezTo>
                      <a:pt x="12" y="18"/>
                      <a:pt x="6" y="42"/>
                      <a:pt x="0" y="60"/>
                    </a:cubicBezTo>
                    <a:lnTo>
                      <a:pt x="30" y="72"/>
                    </a:lnTo>
                    <a:cubicBezTo>
                      <a:pt x="36" y="48"/>
                      <a:pt x="42" y="30"/>
                      <a:pt x="48" y="7"/>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4724465" y="1950640"/>
                <a:ext cx="7761" cy="8664"/>
              </a:xfrm>
              <a:custGeom>
                <a:avLst/>
                <a:gdLst/>
                <a:ahLst/>
                <a:cxnLst/>
                <a:rect l="l" t="t" r="r" b="b"/>
                <a:pathLst>
                  <a:path w="43" h="48" extrusionOk="0">
                    <a:moveTo>
                      <a:pt x="12" y="1"/>
                    </a:moveTo>
                    <a:cubicBezTo>
                      <a:pt x="12" y="12"/>
                      <a:pt x="6" y="25"/>
                      <a:pt x="1" y="36"/>
                    </a:cubicBezTo>
                    <a:lnTo>
                      <a:pt x="25" y="48"/>
                    </a:lnTo>
                    <a:cubicBezTo>
                      <a:pt x="31" y="36"/>
                      <a:pt x="36" y="25"/>
                      <a:pt x="42" y="18"/>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4512750" y="1875375"/>
                <a:ext cx="6498" cy="7581"/>
              </a:xfrm>
              <a:custGeom>
                <a:avLst/>
                <a:gdLst/>
                <a:ahLst/>
                <a:cxnLst/>
                <a:rect l="l" t="t" r="r" b="b"/>
                <a:pathLst>
                  <a:path w="36" h="42" extrusionOk="0">
                    <a:moveTo>
                      <a:pt x="6" y="0"/>
                    </a:moveTo>
                    <a:cubicBezTo>
                      <a:pt x="6" y="13"/>
                      <a:pt x="0" y="25"/>
                      <a:pt x="0" y="36"/>
                    </a:cubicBezTo>
                    <a:lnTo>
                      <a:pt x="30" y="42"/>
                    </a:lnTo>
                    <a:cubicBezTo>
                      <a:pt x="30" y="30"/>
                      <a:pt x="36" y="19"/>
                      <a:pt x="36"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4595414" y="1790365"/>
                <a:ext cx="14259" cy="8844"/>
              </a:xfrm>
              <a:custGeom>
                <a:avLst/>
                <a:gdLst/>
                <a:ahLst/>
                <a:cxnLst/>
                <a:rect l="l" t="t" r="r" b="b"/>
                <a:pathLst>
                  <a:path w="79" h="49" extrusionOk="0">
                    <a:moveTo>
                      <a:pt x="72" y="1"/>
                    </a:moveTo>
                    <a:cubicBezTo>
                      <a:pt x="48" y="7"/>
                      <a:pt x="25" y="12"/>
                      <a:pt x="1" y="20"/>
                    </a:cubicBezTo>
                    <a:lnTo>
                      <a:pt x="7" y="48"/>
                    </a:lnTo>
                    <a:cubicBezTo>
                      <a:pt x="31" y="42"/>
                      <a:pt x="55" y="37"/>
                      <a:pt x="78"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4518164" y="1850648"/>
                <a:ext cx="11010" cy="14259"/>
              </a:xfrm>
              <a:custGeom>
                <a:avLst/>
                <a:gdLst/>
                <a:ahLst/>
                <a:cxnLst/>
                <a:rect l="l" t="t" r="r" b="b"/>
                <a:pathLst>
                  <a:path w="61" h="79" extrusionOk="0">
                    <a:moveTo>
                      <a:pt x="36" y="0"/>
                    </a:moveTo>
                    <a:cubicBezTo>
                      <a:pt x="24" y="19"/>
                      <a:pt x="12" y="43"/>
                      <a:pt x="0" y="66"/>
                    </a:cubicBezTo>
                    <a:lnTo>
                      <a:pt x="30" y="79"/>
                    </a:lnTo>
                    <a:cubicBezTo>
                      <a:pt x="42" y="54"/>
                      <a:pt x="47" y="36"/>
                      <a:pt x="60" y="13"/>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4530979" y="1828087"/>
                <a:ext cx="13176" cy="14078"/>
              </a:xfrm>
              <a:custGeom>
                <a:avLst/>
                <a:gdLst/>
                <a:ahLst/>
                <a:cxnLst/>
                <a:rect l="l" t="t" r="r" b="b"/>
                <a:pathLst>
                  <a:path w="73" h="78" extrusionOk="0">
                    <a:moveTo>
                      <a:pt x="48" y="1"/>
                    </a:moveTo>
                    <a:cubicBezTo>
                      <a:pt x="31" y="18"/>
                      <a:pt x="12" y="42"/>
                      <a:pt x="1" y="61"/>
                    </a:cubicBezTo>
                    <a:lnTo>
                      <a:pt x="25" y="78"/>
                    </a:lnTo>
                    <a:cubicBezTo>
                      <a:pt x="42" y="61"/>
                      <a:pt x="55" y="42"/>
                      <a:pt x="72" y="25"/>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4549389" y="1810760"/>
                <a:ext cx="12995" cy="13176"/>
              </a:xfrm>
              <a:custGeom>
                <a:avLst/>
                <a:gdLst/>
                <a:ahLst/>
                <a:cxnLst/>
                <a:rect l="l" t="t" r="r" b="b"/>
                <a:pathLst>
                  <a:path w="72" h="73" extrusionOk="0">
                    <a:moveTo>
                      <a:pt x="53" y="1"/>
                    </a:moveTo>
                    <a:cubicBezTo>
                      <a:pt x="36" y="14"/>
                      <a:pt x="17" y="31"/>
                      <a:pt x="0" y="49"/>
                    </a:cubicBezTo>
                    <a:lnTo>
                      <a:pt x="17" y="72"/>
                    </a:lnTo>
                    <a:cubicBezTo>
                      <a:pt x="36" y="55"/>
                      <a:pt x="53" y="37"/>
                      <a:pt x="72" y="25"/>
                    </a:cubicBez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4621224" y="1789462"/>
                <a:ext cx="14259" cy="6498"/>
              </a:xfrm>
              <a:custGeom>
                <a:avLst/>
                <a:gdLst/>
                <a:ahLst/>
                <a:cxnLst/>
                <a:rect l="l" t="t" r="r" b="b"/>
                <a:pathLst>
                  <a:path w="79" h="36" extrusionOk="0">
                    <a:moveTo>
                      <a:pt x="1" y="0"/>
                    </a:moveTo>
                    <a:lnTo>
                      <a:pt x="1" y="30"/>
                    </a:lnTo>
                    <a:cubicBezTo>
                      <a:pt x="25" y="30"/>
                      <a:pt x="48" y="30"/>
                      <a:pt x="72" y="36"/>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4647034" y="1791447"/>
                <a:ext cx="14259" cy="9024"/>
              </a:xfrm>
              <a:custGeom>
                <a:avLst/>
                <a:gdLst/>
                <a:ahLst/>
                <a:cxnLst/>
                <a:rect l="l" t="t" r="r" b="b"/>
                <a:pathLst>
                  <a:path w="79" h="50" extrusionOk="0">
                    <a:moveTo>
                      <a:pt x="7" y="1"/>
                    </a:moveTo>
                    <a:lnTo>
                      <a:pt x="1" y="31"/>
                    </a:lnTo>
                    <a:cubicBezTo>
                      <a:pt x="25" y="36"/>
                      <a:pt x="48" y="42"/>
                      <a:pt x="67" y="49"/>
                    </a:cubicBezTo>
                    <a:lnTo>
                      <a:pt x="78" y="19"/>
                    </a:lnTo>
                    <a:cubicBezTo>
                      <a:pt x="55" y="14"/>
                      <a:pt x="31" y="6"/>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4570687" y="1797945"/>
                <a:ext cx="14078" cy="11010"/>
              </a:xfrm>
              <a:custGeom>
                <a:avLst/>
                <a:gdLst/>
                <a:ahLst/>
                <a:cxnLst/>
                <a:rect l="l" t="t" r="r" b="b"/>
                <a:pathLst>
                  <a:path w="78" h="61" extrusionOk="0">
                    <a:moveTo>
                      <a:pt x="66" y="0"/>
                    </a:moveTo>
                    <a:cubicBezTo>
                      <a:pt x="42" y="13"/>
                      <a:pt x="19" y="19"/>
                      <a:pt x="1" y="30"/>
                    </a:cubicBezTo>
                    <a:lnTo>
                      <a:pt x="14" y="60"/>
                    </a:lnTo>
                    <a:cubicBezTo>
                      <a:pt x="36" y="49"/>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4670859" y="1799028"/>
                <a:ext cx="8664" cy="8844"/>
              </a:xfrm>
              <a:custGeom>
                <a:avLst/>
                <a:gdLst/>
                <a:ahLst/>
                <a:cxnLst/>
                <a:rect l="l" t="t" r="r" b="b"/>
                <a:pathLst>
                  <a:path w="48" h="49" extrusionOk="0">
                    <a:moveTo>
                      <a:pt x="12" y="0"/>
                    </a:moveTo>
                    <a:lnTo>
                      <a:pt x="0" y="30"/>
                    </a:lnTo>
                    <a:cubicBezTo>
                      <a:pt x="12" y="36"/>
                      <a:pt x="23" y="43"/>
                      <a:pt x="36" y="49"/>
                    </a:cubicBezTo>
                    <a:lnTo>
                      <a:pt x="48" y="19"/>
                    </a:lnTo>
                    <a:cubicBezTo>
                      <a:pt x="36" y="13"/>
                      <a:pt x="23" y="7"/>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4679342" y="2000274"/>
                <a:ext cx="7581" cy="7581"/>
              </a:xfrm>
              <a:custGeom>
                <a:avLst/>
                <a:gdLst/>
                <a:ahLst/>
                <a:cxnLst/>
                <a:rect l="l" t="t" r="r" b="b"/>
                <a:pathLst>
                  <a:path w="42" h="42" extrusionOk="0">
                    <a:moveTo>
                      <a:pt x="31" y="0"/>
                    </a:moveTo>
                    <a:cubicBezTo>
                      <a:pt x="19" y="6"/>
                      <a:pt x="6" y="12"/>
                      <a:pt x="1" y="17"/>
                    </a:cubicBezTo>
                    <a:lnTo>
                      <a:pt x="12" y="42"/>
                    </a:lnTo>
                    <a:cubicBezTo>
                      <a:pt x="25" y="36"/>
                      <a:pt x="36" y="29"/>
                      <a:pt x="42" y="23"/>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4609492" y="2015075"/>
                <a:ext cx="12995" cy="6678"/>
              </a:xfrm>
              <a:custGeom>
                <a:avLst/>
                <a:gdLst/>
                <a:ahLst/>
                <a:cxnLst/>
                <a:rect l="l" t="t" r="r" b="b"/>
                <a:pathLst>
                  <a:path w="72" h="37" extrusionOk="0">
                    <a:moveTo>
                      <a:pt x="6" y="1"/>
                    </a:moveTo>
                    <a:lnTo>
                      <a:pt x="0" y="31"/>
                    </a:lnTo>
                    <a:cubicBezTo>
                      <a:pt x="24" y="37"/>
                      <a:pt x="42" y="37"/>
                      <a:pt x="66" y="37"/>
                    </a:cubicBezTo>
                    <a:lnTo>
                      <a:pt x="72" y="7"/>
                    </a:lnTo>
                    <a:cubicBezTo>
                      <a:pt x="49" y="7"/>
                      <a:pt x="24" y="7"/>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543975" y="1984030"/>
                <a:ext cx="12995" cy="11912"/>
              </a:xfrm>
              <a:custGeom>
                <a:avLst/>
                <a:gdLst/>
                <a:ahLst/>
                <a:cxnLst/>
                <a:rect l="l" t="t" r="r" b="b"/>
                <a:pathLst>
                  <a:path w="72" h="66" extrusionOk="0">
                    <a:moveTo>
                      <a:pt x="24" y="0"/>
                    </a:moveTo>
                    <a:lnTo>
                      <a:pt x="0" y="24"/>
                    </a:lnTo>
                    <a:cubicBezTo>
                      <a:pt x="19" y="36"/>
                      <a:pt x="36" y="54"/>
                      <a:pt x="47" y="66"/>
                    </a:cubicBezTo>
                    <a:lnTo>
                      <a:pt x="72" y="41"/>
                    </a:lnTo>
                    <a:cubicBezTo>
                      <a:pt x="54" y="30"/>
                      <a:pt x="36" y="19"/>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563287" y="1998830"/>
                <a:ext cx="12995" cy="11010"/>
              </a:xfrm>
              <a:custGeom>
                <a:avLst/>
                <a:gdLst/>
                <a:ahLst/>
                <a:cxnLst/>
                <a:rect l="l" t="t" r="r" b="b"/>
                <a:pathLst>
                  <a:path w="72" h="61" extrusionOk="0">
                    <a:moveTo>
                      <a:pt x="19" y="1"/>
                    </a:moveTo>
                    <a:lnTo>
                      <a:pt x="0" y="25"/>
                    </a:lnTo>
                    <a:cubicBezTo>
                      <a:pt x="19" y="37"/>
                      <a:pt x="36" y="50"/>
                      <a:pt x="60" y="61"/>
                    </a:cubicBezTo>
                    <a:lnTo>
                      <a:pt x="72" y="31"/>
                    </a:lnTo>
                    <a:cubicBezTo>
                      <a:pt x="55" y="20"/>
                      <a:pt x="36" y="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584585" y="2009660"/>
                <a:ext cx="14439" cy="8844"/>
              </a:xfrm>
              <a:custGeom>
                <a:avLst/>
                <a:gdLst/>
                <a:ahLst/>
                <a:cxnLst/>
                <a:rect l="l" t="t" r="r" b="b"/>
                <a:pathLst>
                  <a:path w="80" h="49" extrusionOk="0">
                    <a:moveTo>
                      <a:pt x="14" y="1"/>
                    </a:moveTo>
                    <a:lnTo>
                      <a:pt x="1" y="25"/>
                    </a:lnTo>
                    <a:cubicBezTo>
                      <a:pt x="25" y="37"/>
                      <a:pt x="50" y="42"/>
                      <a:pt x="67" y="48"/>
                    </a:cubicBezTo>
                    <a:lnTo>
                      <a:pt x="80" y="20"/>
                    </a:lnTo>
                    <a:cubicBezTo>
                      <a:pt x="55" y="12"/>
                      <a:pt x="37" y="7"/>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634220" y="2015075"/>
                <a:ext cx="12093" cy="6678"/>
              </a:xfrm>
              <a:custGeom>
                <a:avLst/>
                <a:gdLst/>
                <a:ahLst/>
                <a:cxnLst/>
                <a:rect l="l" t="t" r="r" b="b"/>
                <a:pathLst>
                  <a:path w="67" h="37" extrusionOk="0">
                    <a:moveTo>
                      <a:pt x="60" y="1"/>
                    </a:moveTo>
                    <a:cubicBezTo>
                      <a:pt x="42" y="1"/>
                      <a:pt x="19" y="7"/>
                      <a:pt x="0" y="7"/>
                    </a:cubicBezTo>
                    <a:lnTo>
                      <a:pt x="0" y="37"/>
                    </a:lnTo>
                    <a:cubicBezTo>
                      <a:pt x="25" y="37"/>
                      <a:pt x="48" y="31"/>
                      <a:pt x="66" y="3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656961" y="2007674"/>
                <a:ext cx="14078" cy="9746"/>
              </a:xfrm>
              <a:custGeom>
                <a:avLst/>
                <a:gdLst/>
                <a:ahLst/>
                <a:cxnLst/>
                <a:rect l="l" t="t" r="r" b="b"/>
                <a:pathLst>
                  <a:path w="78" h="54" extrusionOk="0">
                    <a:moveTo>
                      <a:pt x="64" y="1"/>
                    </a:moveTo>
                    <a:cubicBezTo>
                      <a:pt x="42" y="12"/>
                      <a:pt x="23" y="18"/>
                      <a:pt x="0" y="23"/>
                    </a:cubicBezTo>
                    <a:lnTo>
                      <a:pt x="12" y="53"/>
                    </a:lnTo>
                    <a:cubicBezTo>
                      <a:pt x="29" y="48"/>
                      <a:pt x="53" y="42"/>
                      <a:pt x="77" y="31"/>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527911" y="1965620"/>
                <a:ext cx="11732" cy="12995"/>
              </a:xfrm>
              <a:custGeom>
                <a:avLst/>
                <a:gdLst/>
                <a:ahLst/>
                <a:cxnLst/>
                <a:rect l="l" t="t" r="r" b="b"/>
                <a:pathLst>
                  <a:path w="65" h="72" extrusionOk="0">
                    <a:moveTo>
                      <a:pt x="29" y="1"/>
                    </a:moveTo>
                    <a:lnTo>
                      <a:pt x="0" y="13"/>
                    </a:lnTo>
                    <a:cubicBezTo>
                      <a:pt x="18" y="36"/>
                      <a:pt x="29" y="55"/>
                      <a:pt x="42" y="72"/>
                    </a:cubicBezTo>
                    <a:lnTo>
                      <a:pt x="65" y="55"/>
                    </a:lnTo>
                    <a:cubicBezTo>
                      <a:pt x="53" y="36"/>
                      <a:pt x="42" y="1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4517082" y="1944142"/>
                <a:ext cx="9746" cy="13176"/>
              </a:xfrm>
              <a:custGeom>
                <a:avLst/>
                <a:gdLst/>
                <a:ahLst/>
                <a:cxnLst/>
                <a:rect l="l" t="t" r="r" b="b"/>
                <a:pathLst>
                  <a:path w="54" h="73" extrusionOk="0">
                    <a:moveTo>
                      <a:pt x="30" y="1"/>
                    </a:moveTo>
                    <a:lnTo>
                      <a:pt x="0" y="12"/>
                    </a:lnTo>
                    <a:cubicBezTo>
                      <a:pt x="12" y="31"/>
                      <a:pt x="18" y="54"/>
                      <a:pt x="30" y="72"/>
                    </a:cubicBezTo>
                    <a:lnTo>
                      <a:pt x="53" y="61"/>
                    </a:lnTo>
                    <a:cubicBezTo>
                      <a:pt x="48" y="42"/>
                      <a:pt x="36"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4511667" y="1926995"/>
                <a:ext cx="7581" cy="7581"/>
              </a:xfrm>
              <a:custGeom>
                <a:avLst/>
                <a:gdLst/>
                <a:ahLst/>
                <a:cxnLst/>
                <a:rect l="l" t="t" r="r" b="b"/>
                <a:pathLst>
                  <a:path w="42" h="42" extrusionOk="0">
                    <a:moveTo>
                      <a:pt x="36" y="0"/>
                    </a:moveTo>
                    <a:lnTo>
                      <a:pt x="0" y="6"/>
                    </a:lnTo>
                    <a:cubicBezTo>
                      <a:pt x="6" y="19"/>
                      <a:pt x="6" y="30"/>
                      <a:pt x="12" y="42"/>
                    </a:cubicBezTo>
                    <a:lnTo>
                      <a:pt x="42" y="30"/>
                    </a:lnTo>
                    <a:cubicBezTo>
                      <a:pt x="36" y="19"/>
                      <a:pt x="36" y="1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4554804" y="1927898"/>
                <a:ext cx="147460" cy="57215"/>
              </a:xfrm>
              <a:custGeom>
                <a:avLst/>
                <a:gdLst/>
                <a:ahLst/>
                <a:cxnLst/>
                <a:rect l="l" t="t" r="r" b="b"/>
                <a:pathLst>
                  <a:path w="817" h="317" extrusionOk="0">
                    <a:moveTo>
                      <a:pt x="786" y="1"/>
                    </a:moveTo>
                    <a:cubicBezTo>
                      <a:pt x="762" y="61"/>
                      <a:pt x="732" y="121"/>
                      <a:pt x="685" y="162"/>
                    </a:cubicBezTo>
                    <a:cubicBezTo>
                      <a:pt x="608" y="240"/>
                      <a:pt x="506" y="281"/>
                      <a:pt x="399" y="281"/>
                    </a:cubicBezTo>
                    <a:cubicBezTo>
                      <a:pt x="286" y="281"/>
                      <a:pt x="184" y="240"/>
                      <a:pt x="107" y="162"/>
                    </a:cubicBezTo>
                    <a:cubicBezTo>
                      <a:pt x="77" y="132"/>
                      <a:pt x="47" y="91"/>
                      <a:pt x="30" y="49"/>
                    </a:cubicBezTo>
                    <a:lnTo>
                      <a:pt x="0" y="61"/>
                    </a:lnTo>
                    <a:cubicBezTo>
                      <a:pt x="23" y="108"/>
                      <a:pt x="47" y="151"/>
                      <a:pt x="89" y="187"/>
                    </a:cubicBezTo>
                    <a:cubicBezTo>
                      <a:pt x="166" y="270"/>
                      <a:pt x="280" y="317"/>
                      <a:pt x="399" y="317"/>
                    </a:cubicBezTo>
                    <a:cubicBezTo>
                      <a:pt x="512" y="317"/>
                      <a:pt x="625" y="270"/>
                      <a:pt x="702" y="187"/>
                    </a:cubicBezTo>
                    <a:cubicBezTo>
                      <a:pt x="756" y="138"/>
                      <a:pt x="792" y="72"/>
                      <a:pt x="816" y="8"/>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4570687" y="1827004"/>
                <a:ext cx="126163" cy="45483"/>
              </a:xfrm>
              <a:custGeom>
                <a:avLst/>
                <a:gdLst/>
                <a:ahLst/>
                <a:cxnLst/>
                <a:rect l="l" t="t" r="r" b="b"/>
                <a:pathLst>
                  <a:path w="699" h="252" extrusionOk="0">
                    <a:moveTo>
                      <a:pt x="308" y="1"/>
                    </a:moveTo>
                    <a:cubicBezTo>
                      <a:pt x="196" y="1"/>
                      <a:pt x="84" y="42"/>
                      <a:pt x="1" y="125"/>
                    </a:cubicBezTo>
                    <a:lnTo>
                      <a:pt x="19" y="150"/>
                    </a:lnTo>
                    <a:cubicBezTo>
                      <a:pt x="99" y="69"/>
                      <a:pt x="203" y="28"/>
                      <a:pt x="308" y="28"/>
                    </a:cubicBezTo>
                    <a:cubicBezTo>
                      <a:pt x="412" y="28"/>
                      <a:pt x="516" y="69"/>
                      <a:pt x="597" y="150"/>
                    </a:cubicBezTo>
                    <a:cubicBezTo>
                      <a:pt x="627" y="180"/>
                      <a:pt x="650" y="215"/>
                      <a:pt x="668" y="251"/>
                    </a:cubicBezTo>
                    <a:lnTo>
                      <a:pt x="698" y="238"/>
                    </a:lnTo>
                    <a:cubicBezTo>
                      <a:pt x="674" y="197"/>
                      <a:pt x="650" y="161"/>
                      <a:pt x="614" y="125"/>
                    </a:cubicBezTo>
                    <a:cubicBezTo>
                      <a:pt x="531" y="42"/>
                      <a:pt x="420"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4695586" y="1972118"/>
                <a:ext cx="53786" cy="55049"/>
              </a:xfrm>
              <a:custGeom>
                <a:avLst/>
                <a:gdLst/>
                <a:ahLst/>
                <a:cxnLst/>
                <a:rect l="l" t="t" r="r" b="b"/>
                <a:pathLst>
                  <a:path w="298" h="305" extrusionOk="0">
                    <a:moveTo>
                      <a:pt x="89" y="0"/>
                    </a:moveTo>
                    <a:lnTo>
                      <a:pt x="72" y="25"/>
                    </a:lnTo>
                    <a:lnTo>
                      <a:pt x="262" y="215"/>
                    </a:lnTo>
                    <a:cubicBezTo>
                      <a:pt x="268" y="220"/>
                      <a:pt x="268" y="228"/>
                      <a:pt x="268" y="239"/>
                    </a:cubicBezTo>
                    <a:cubicBezTo>
                      <a:pt x="268" y="245"/>
                      <a:pt x="268" y="256"/>
                      <a:pt x="262" y="263"/>
                    </a:cubicBezTo>
                    <a:cubicBezTo>
                      <a:pt x="253" y="269"/>
                      <a:pt x="243" y="272"/>
                      <a:pt x="233" y="272"/>
                    </a:cubicBezTo>
                    <a:cubicBezTo>
                      <a:pt x="223" y="272"/>
                      <a:pt x="214" y="269"/>
                      <a:pt x="208" y="263"/>
                    </a:cubicBezTo>
                    <a:lnTo>
                      <a:pt x="18" y="72"/>
                    </a:lnTo>
                    <a:lnTo>
                      <a:pt x="1" y="96"/>
                    </a:lnTo>
                    <a:lnTo>
                      <a:pt x="191" y="286"/>
                    </a:lnTo>
                    <a:cubicBezTo>
                      <a:pt x="202" y="299"/>
                      <a:pt x="215" y="305"/>
                      <a:pt x="232" y="305"/>
                    </a:cubicBezTo>
                    <a:cubicBezTo>
                      <a:pt x="251" y="305"/>
                      <a:pt x="268" y="299"/>
                      <a:pt x="279" y="286"/>
                    </a:cubicBezTo>
                    <a:cubicBezTo>
                      <a:pt x="292" y="275"/>
                      <a:pt x="298" y="256"/>
                      <a:pt x="298" y="239"/>
                    </a:cubicBezTo>
                    <a:cubicBezTo>
                      <a:pt x="298" y="220"/>
                      <a:pt x="292" y="203"/>
                      <a:pt x="279" y="192"/>
                    </a:cubicBez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4502101" y="1892702"/>
                <a:ext cx="23644" cy="23825"/>
              </a:xfrm>
              <a:custGeom>
                <a:avLst/>
                <a:gdLst/>
                <a:ahLst/>
                <a:cxnLst/>
                <a:rect l="l" t="t" r="r" b="b"/>
                <a:pathLst>
                  <a:path w="131" h="132" extrusionOk="0">
                    <a:moveTo>
                      <a:pt x="65" y="30"/>
                    </a:moveTo>
                    <a:cubicBezTo>
                      <a:pt x="83" y="30"/>
                      <a:pt x="101" y="47"/>
                      <a:pt x="101" y="66"/>
                    </a:cubicBezTo>
                    <a:cubicBezTo>
                      <a:pt x="101" y="83"/>
                      <a:pt x="83" y="101"/>
                      <a:pt x="65" y="101"/>
                    </a:cubicBezTo>
                    <a:cubicBezTo>
                      <a:pt x="48" y="101"/>
                      <a:pt x="29" y="83"/>
                      <a:pt x="29" y="66"/>
                    </a:cubicBezTo>
                    <a:cubicBezTo>
                      <a:pt x="29" y="47"/>
                      <a:pt x="48" y="30"/>
                      <a:pt x="65" y="30"/>
                    </a:cubicBezTo>
                    <a:close/>
                    <a:moveTo>
                      <a:pt x="65" y="0"/>
                    </a:moveTo>
                    <a:cubicBezTo>
                      <a:pt x="29" y="0"/>
                      <a:pt x="0" y="30"/>
                      <a:pt x="0" y="66"/>
                    </a:cubicBezTo>
                    <a:cubicBezTo>
                      <a:pt x="0" y="101"/>
                      <a:pt x="29" y="132"/>
                      <a:pt x="65" y="132"/>
                    </a:cubicBezTo>
                    <a:cubicBezTo>
                      <a:pt x="101" y="132"/>
                      <a:pt x="131" y="101"/>
                      <a:pt x="131" y="66"/>
                    </a:cubicBezTo>
                    <a:cubicBezTo>
                      <a:pt x="131" y="30"/>
                      <a:pt x="101"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681327" y="1802277"/>
                <a:ext cx="22922" cy="22742"/>
              </a:xfrm>
              <a:custGeom>
                <a:avLst/>
                <a:gdLst/>
                <a:ahLst/>
                <a:cxnLst/>
                <a:rect l="l" t="t" r="r" b="b"/>
                <a:pathLst>
                  <a:path w="127" h="126" extrusionOk="0">
                    <a:moveTo>
                      <a:pt x="67" y="31"/>
                    </a:moveTo>
                    <a:cubicBezTo>
                      <a:pt x="80" y="31"/>
                      <a:pt x="97" y="48"/>
                      <a:pt x="97" y="66"/>
                    </a:cubicBezTo>
                    <a:cubicBezTo>
                      <a:pt x="97" y="78"/>
                      <a:pt x="80" y="96"/>
                      <a:pt x="67" y="96"/>
                    </a:cubicBezTo>
                    <a:cubicBezTo>
                      <a:pt x="50" y="96"/>
                      <a:pt x="31" y="78"/>
                      <a:pt x="31" y="66"/>
                    </a:cubicBezTo>
                    <a:cubicBezTo>
                      <a:pt x="31" y="48"/>
                      <a:pt x="50" y="31"/>
                      <a:pt x="67" y="31"/>
                    </a:cubicBezTo>
                    <a:close/>
                    <a:moveTo>
                      <a:pt x="67" y="1"/>
                    </a:moveTo>
                    <a:cubicBezTo>
                      <a:pt x="31" y="1"/>
                      <a:pt x="1" y="31"/>
                      <a:pt x="1" y="66"/>
                    </a:cubicBezTo>
                    <a:cubicBezTo>
                      <a:pt x="1" y="96"/>
                      <a:pt x="31" y="125"/>
                      <a:pt x="67" y="125"/>
                    </a:cubicBezTo>
                    <a:cubicBezTo>
                      <a:pt x="97" y="125"/>
                      <a:pt x="127" y="96"/>
                      <a:pt x="127" y="66"/>
                    </a:cubicBezTo>
                    <a:cubicBezTo>
                      <a:pt x="127" y="31"/>
                      <a:pt x="9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3"/>
            <p:cNvGrpSpPr/>
            <p:nvPr/>
          </p:nvGrpSpPr>
          <p:grpSpPr>
            <a:xfrm>
              <a:off x="8480161" y="1913136"/>
              <a:ext cx="379379" cy="430264"/>
              <a:chOff x="2356255" y="1852814"/>
              <a:chExt cx="209729" cy="237886"/>
            </a:xfrm>
          </p:grpSpPr>
          <p:sp>
            <p:nvSpPr>
              <p:cNvPr id="919" name="Google Shape;919;p13"/>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13"/>
            <p:cNvGrpSpPr/>
            <p:nvPr/>
          </p:nvGrpSpPr>
          <p:grpSpPr>
            <a:xfrm rot="1147446">
              <a:off x="8710200" y="748048"/>
              <a:ext cx="416262" cy="461598"/>
              <a:chOff x="5481259" y="2245380"/>
              <a:chExt cx="257018" cy="284994"/>
            </a:xfrm>
          </p:grpSpPr>
          <p:sp>
            <p:nvSpPr>
              <p:cNvPr id="923" name="Google Shape;923;p13"/>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13"/>
            <p:cNvGrpSpPr/>
            <p:nvPr/>
          </p:nvGrpSpPr>
          <p:grpSpPr>
            <a:xfrm>
              <a:off x="8014038" y="4493013"/>
              <a:ext cx="369169" cy="369178"/>
              <a:chOff x="9824300" y="3830138"/>
              <a:chExt cx="369169" cy="369178"/>
            </a:xfrm>
          </p:grpSpPr>
          <p:sp>
            <p:nvSpPr>
              <p:cNvPr id="943" name="Google Shape;943;p13"/>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3"/>
            <p:cNvGrpSpPr/>
            <p:nvPr/>
          </p:nvGrpSpPr>
          <p:grpSpPr>
            <a:xfrm>
              <a:off x="7771648" y="4776493"/>
              <a:ext cx="290039" cy="290047"/>
              <a:chOff x="10138048" y="4112793"/>
              <a:chExt cx="290039" cy="290047"/>
            </a:xfrm>
          </p:grpSpPr>
          <p:sp>
            <p:nvSpPr>
              <p:cNvPr id="950" name="Google Shape;950;p13"/>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 name="Google Shape;959;p13"/>
          <p:cNvGrpSpPr/>
          <p:nvPr/>
        </p:nvGrpSpPr>
        <p:grpSpPr>
          <a:xfrm>
            <a:off x="7382075" y="1583787"/>
            <a:ext cx="1661550" cy="3442472"/>
            <a:chOff x="7382075" y="1583787"/>
            <a:chExt cx="1661550" cy="3442472"/>
          </a:xfrm>
        </p:grpSpPr>
        <p:sp>
          <p:nvSpPr>
            <p:cNvPr id="960" name="Google Shape;960;p13"/>
            <p:cNvSpPr/>
            <p:nvPr/>
          </p:nvSpPr>
          <p:spPr>
            <a:xfrm>
              <a:off x="8878925" y="24339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13"/>
            <p:cNvGrpSpPr/>
            <p:nvPr/>
          </p:nvGrpSpPr>
          <p:grpSpPr>
            <a:xfrm>
              <a:off x="8562198" y="4940560"/>
              <a:ext cx="423708" cy="85699"/>
              <a:chOff x="2023432" y="4251819"/>
              <a:chExt cx="335584" cy="67864"/>
            </a:xfrm>
          </p:grpSpPr>
          <p:sp>
            <p:nvSpPr>
              <p:cNvPr id="962" name="Google Shape;962;p13"/>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13"/>
            <p:cNvGrpSpPr/>
            <p:nvPr/>
          </p:nvGrpSpPr>
          <p:grpSpPr>
            <a:xfrm>
              <a:off x="8908848" y="1583787"/>
              <a:ext cx="104858" cy="105082"/>
              <a:chOff x="2089506" y="3065185"/>
              <a:chExt cx="467700" cy="468909"/>
            </a:xfrm>
          </p:grpSpPr>
          <p:sp>
            <p:nvSpPr>
              <p:cNvPr id="966" name="Google Shape;966;p1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13"/>
            <p:cNvGrpSpPr/>
            <p:nvPr/>
          </p:nvGrpSpPr>
          <p:grpSpPr>
            <a:xfrm>
              <a:off x="8492498" y="3890437"/>
              <a:ext cx="104858" cy="105082"/>
              <a:chOff x="2089506" y="3065185"/>
              <a:chExt cx="467700" cy="468909"/>
            </a:xfrm>
          </p:grpSpPr>
          <p:sp>
            <p:nvSpPr>
              <p:cNvPr id="969" name="Google Shape;969;p1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13"/>
            <p:cNvSpPr/>
            <p:nvPr/>
          </p:nvSpPr>
          <p:spPr>
            <a:xfrm>
              <a:off x="7382075" y="477651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3" name="Google Shape;973;p13"/>
          <p:cNvSpPr txBox="1">
            <a:spLocks noGrp="1"/>
          </p:cNvSpPr>
          <p:nvPr>
            <p:ph type="title" idx="2" hasCustomPrompt="1"/>
          </p:nvPr>
        </p:nvSpPr>
        <p:spPr>
          <a:xfrm>
            <a:off x="720000"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4" name="Google Shape;974;p13"/>
          <p:cNvSpPr txBox="1">
            <a:spLocks noGrp="1"/>
          </p:cNvSpPr>
          <p:nvPr>
            <p:ph type="title" idx="3" hasCustomPrompt="1"/>
          </p:nvPr>
        </p:nvSpPr>
        <p:spPr>
          <a:xfrm>
            <a:off x="720000"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5" name="Google Shape;975;p13"/>
          <p:cNvSpPr txBox="1">
            <a:spLocks noGrp="1"/>
          </p:cNvSpPr>
          <p:nvPr>
            <p:ph type="title" idx="4" hasCustomPrompt="1"/>
          </p:nvPr>
        </p:nvSpPr>
        <p:spPr>
          <a:xfrm>
            <a:off x="3151501"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6" name="Google Shape;976;p13"/>
          <p:cNvSpPr txBox="1">
            <a:spLocks noGrp="1"/>
          </p:cNvSpPr>
          <p:nvPr>
            <p:ph type="title" idx="5" hasCustomPrompt="1"/>
          </p:nvPr>
        </p:nvSpPr>
        <p:spPr>
          <a:xfrm>
            <a:off x="3151501"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7" name="Google Shape;977;p13"/>
          <p:cNvSpPr txBox="1">
            <a:spLocks noGrp="1"/>
          </p:cNvSpPr>
          <p:nvPr>
            <p:ph type="title" idx="6" hasCustomPrompt="1"/>
          </p:nvPr>
        </p:nvSpPr>
        <p:spPr>
          <a:xfrm>
            <a:off x="5583003" y="1508175"/>
            <a:ext cx="6618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8" name="Google Shape;978;p13"/>
          <p:cNvSpPr txBox="1">
            <a:spLocks noGrp="1"/>
          </p:cNvSpPr>
          <p:nvPr>
            <p:ph type="title" idx="7" hasCustomPrompt="1"/>
          </p:nvPr>
        </p:nvSpPr>
        <p:spPr>
          <a:xfrm>
            <a:off x="5583003" y="30940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9" name="Google Shape;979;p13"/>
          <p:cNvSpPr txBox="1">
            <a:spLocks noGrp="1"/>
          </p:cNvSpPr>
          <p:nvPr>
            <p:ph type="subTitle" idx="1"/>
          </p:nvPr>
        </p:nvSpPr>
        <p:spPr>
          <a:xfrm>
            <a:off x="720000"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0" name="Google Shape;980;p13"/>
          <p:cNvSpPr txBox="1">
            <a:spLocks noGrp="1"/>
          </p:cNvSpPr>
          <p:nvPr>
            <p:ph type="subTitle" idx="8"/>
          </p:nvPr>
        </p:nvSpPr>
        <p:spPr>
          <a:xfrm>
            <a:off x="3151501"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1" name="Google Shape;981;p13"/>
          <p:cNvSpPr txBox="1">
            <a:spLocks noGrp="1"/>
          </p:cNvSpPr>
          <p:nvPr>
            <p:ph type="subTitle" idx="9"/>
          </p:nvPr>
        </p:nvSpPr>
        <p:spPr>
          <a:xfrm>
            <a:off x="5583003" y="2064874"/>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2" name="Google Shape;982;p13"/>
          <p:cNvSpPr txBox="1">
            <a:spLocks noGrp="1"/>
          </p:cNvSpPr>
          <p:nvPr>
            <p:ph type="subTitle" idx="13"/>
          </p:nvPr>
        </p:nvSpPr>
        <p:spPr>
          <a:xfrm>
            <a:off x="720000"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3" name="Google Shape;983;p13"/>
          <p:cNvSpPr txBox="1">
            <a:spLocks noGrp="1"/>
          </p:cNvSpPr>
          <p:nvPr>
            <p:ph type="subTitle" idx="14"/>
          </p:nvPr>
        </p:nvSpPr>
        <p:spPr>
          <a:xfrm>
            <a:off x="3151501"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984" name="Google Shape;984;p13"/>
          <p:cNvSpPr txBox="1">
            <a:spLocks noGrp="1"/>
          </p:cNvSpPr>
          <p:nvPr>
            <p:ph type="subTitle" idx="15"/>
          </p:nvPr>
        </p:nvSpPr>
        <p:spPr>
          <a:xfrm>
            <a:off x="5583003" y="3650750"/>
            <a:ext cx="20769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85"/>
        <p:cNvGrpSpPr/>
        <p:nvPr/>
      </p:nvGrpSpPr>
      <p:grpSpPr>
        <a:xfrm>
          <a:off x="0" y="0"/>
          <a:ext cx="0" cy="0"/>
          <a:chOff x="0" y="0"/>
          <a:chExt cx="0" cy="0"/>
        </a:xfrm>
      </p:grpSpPr>
      <p:pic>
        <p:nvPicPr>
          <p:cNvPr id="986" name="Google Shape;986;p14"/>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987" name="Google Shape;987;p14"/>
          <p:cNvGrpSpPr/>
          <p:nvPr/>
        </p:nvGrpSpPr>
        <p:grpSpPr>
          <a:xfrm>
            <a:off x="-141675" y="366100"/>
            <a:ext cx="10318163" cy="5905600"/>
            <a:chOff x="-141675" y="366100"/>
            <a:chExt cx="10318163" cy="5905600"/>
          </a:xfrm>
        </p:grpSpPr>
        <p:sp>
          <p:nvSpPr>
            <p:cNvPr id="988" name="Google Shape;988;p14"/>
            <p:cNvSpPr/>
            <p:nvPr/>
          </p:nvSpPr>
          <p:spPr>
            <a:xfrm>
              <a:off x="8507025" y="4423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14"/>
            <p:cNvSpPr/>
            <p:nvPr/>
          </p:nvSpPr>
          <p:spPr>
            <a:xfrm>
              <a:off x="8508788" y="3661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0" name="Google Shape;990;p14"/>
            <p:cNvSpPr/>
            <p:nvPr/>
          </p:nvSpPr>
          <p:spPr>
            <a:xfrm>
              <a:off x="-141675" y="47383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1" name="Google Shape;991;p14"/>
            <p:cNvSpPr/>
            <p:nvPr/>
          </p:nvSpPr>
          <p:spPr>
            <a:xfrm>
              <a:off x="369663" y="46040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92" name="Google Shape;992;p14"/>
          <p:cNvGrpSpPr/>
          <p:nvPr/>
        </p:nvGrpSpPr>
        <p:grpSpPr>
          <a:xfrm>
            <a:off x="204975" y="113835"/>
            <a:ext cx="8781507" cy="4956915"/>
            <a:chOff x="204975" y="113835"/>
            <a:chExt cx="8781507" cy="4956915"/>
          </a:xfrm>
        </p:grpSpPr>
        <p:grpSp>
          <p:nvGrpSpPr>
            <p:cNvPr id="993" name="Google Shape;993;p14"/>
            <p:cNvGrpSpPr/>
            <p:nvPr/>
          </p:nvGrpSpPr>
          <p:grpSpPr>
            <a:xfrm>
              <a:off x="8562773" y="113835"/>
              <a:ext cx="423708" cy="85699"/>
              <a:chOff x="2023432" y="4251819"/>
              <a:chExt cx="335584" cy="67864"/>
            </a:xfrm>
          </p:grpSpPr>
          <p:sp>
            <p:nvSpPr>
              <p:cNvPr id="994" name="Google Shape;994;p14"/>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14"/>
            <p:cNvGrpSpPr/>
            <p:nvPr/>
          </p:nvGrpSpPr>
          <p:grpSpPr>
            <a:xfrm>
              <a:off x="463623" y="3970412"/>
              <a:ext cx="104858" cy="105082"/>
              <a:chOff x="2089506" y="3065185"/>
              <a:chExt cx="467700" cy="468909"/>
            </a:xfrm>
          </p:grpSpPr>
          <p:sp>
            <p:nvSpPr>
              <p:cNvPr id="998" name="Google Shape;998;p14"/>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14"/>
            <p:cNvSpPr/>
            <p:nvPr/>
          </p:nvSpPr>
          <p:spPr>
            <a:xfrm>
              <a:off x="204975" y="49044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14"/>
            <p:cNvGrpSpPr/>
            <p:nvPr/>
          </p:nvGrpSpPr>
          <p:grpSpPr>
            <a:xfrm>
              <a:off x="8865898" y="1544924"/>
              <a:ext cx="104858" cy="105082"/>
              <a:chOff x="2089506" y="3065185"/>
              <a:chExt cx="467700" cy="468909"/>
            </a:xfrm>
          </p:grpSpPr>
          <p:sp>
            <p:nvSpPr>
              <p:cNvPr id="1002" name="Google Shape;1002;p14"/>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14"/>
            <p:cNvSpPr/>
            <p:nvPr/>
          </p:nvSpPr>
          <p:spPr>
            <a:xfrm>
              <a:off x="8661200" y="255887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14"/>
          <p:cNvGrpSpPr/>
          <p:nvPr/>
        </p:nvGrpSpPr>
        <p:grpSpPr>
          <a:xfrm>
            <a:off x="32249" y="751844"/>
            <a:ext cx="9055948" cy="4318906"/>
            <a:chOff x="32249" y="751844"/>
            <a:chExt cx="9055948" cy="4318906"/>
          </a:xfrm>
        </p:grpSpPr>
        <p:grpSp>
          <p:nvGrpSpPr>
            <p:cNvPr id="1006" name="Google Shape;1006;p14"/>
            <p:cNvGrpSpPr/>
            <p:nvPr/>
          </p:nvGrpSpPr>
          <p:grpSpPr>
            <a:xfrm rot="5400206">
              <a:off x="936398" y="4666673"/>
              <a:ext cx="381591" cy="426563"/>
              <a:chOff x="1998163" y="1095839"/>
              <a:chExt cx="228320" cy="255213"/>
            </a:xfrm>
          </p:grpSpPr>
          <p:sp>
            <p:nvSpPr>
              <p:cNvPr id="1007" name="Google Shape;1007;p14"/>
              <p:cNvSpPr/>
              <p:nvPr/>
            </p:nvSpPr>
            <p:spPr>
              <a:xfrm>
                <a:off x="1998163" y="1243299"/>
                <a:ext cx="161539" cy="107753"/>
              </a:xfrm>
              <a:custGeom>
                <a:avLst/>
                <a:gdLst/>
                <a:ahLst/>
                <a:cxnLst/>
                <a:rect l="l" t="t" r="r" b="b"/>
                <a:pathLst>
                  <a:path w="895" h="597" extrusionOk="0">
                    <a:moveTo>
                      <a:pt x="728" y="36"/>
                    </a:moveTo>
                    <a:lnTo>
                      <a:pt x="728" y="256"/>
                    </a:lnTo>
                    <a:cubicBezTo>
                      <a:pt x="728" y="263"/>
                      <a:pt x="728" y="269"/>
                      <a:pt x="734" y="275"/>
                    </a:cubicBezTo>
                    <a:cubicBezTo>
                      <a:pt x="740" y="275"/>
                      <a:pt x="751" y="275"/>
                      <a:pt x="758" y="269"/>
                    </a:cubicBezTo>
                    <a:cubicBezTo>
                      <a:pt x="776" y="250"/>
                      <a:pt x="794" y="245"/>
                      <a:pt x="811" y="245"/>
                    </a:cubicBezTo>
                    <a:cubicBezTo>
                      <a:pt x="847" y="245"/>
                      <a:pt x="858" y="269"/>
                      <a:pt x="858" y="299"/>
                    </a:cubicBezTo>
                    <a:cubicBezTo>
                      <a:pt x="858" y="327"/>
                      <a:pt x="847" y="357"/>
                      <a:pt x="811" y="357"/>
                    </a:cubicBezTo>
                    <a:cubicBezTo>
                      <a:pt x="794" y="357"/>
                      <a:pt x="776" y="346"/>
                      <a:pt x="758" y="335"/>
                    </a:cubicBezTo>
                    <a:cubicBezTo>
                      <a:pt x="751" y="327"/>
                      <a:pt x="740" y="327"/>
                      <a:pt x="734" y="327"/>
                    </a:cubicBezTo>
                    <a:cubicBezTo>
                      <a:pt x="728" y="335"/>
                      <a:pt x="728" y="340"/>
                      <a:pt x="728" y="346"/>
                    </a:cubicBezTo>
                    <a:lnTo>
                      <a:pt x="728" y="560"/>
                    </a:lnTo>
                    <a:lnTo>
                      <a:pt x="531" y="560"/>
                    </a:lnTo>
                    <a:cubicBezTo>
                      <a:pt x="544" y="549"/>
                      <a:pt x="544" y="530"/>
                      <a:pt x="544" y="513"/>
                    </a:cubicBezTo>
                    <a:cubicBezTo>
                      <a:pt x="544" y="470"/>
                      <a:pt x="501" y="435"/>
                      <a:pt x="448" y="435"/>
                    </a:cubicBezTo>
                    <a:cubicBezTo>
                      <a:pt x="394" y="435"/>
                      <a:pt x="352" y="470"/>
                      <a:pt x="352" y="513"/>
                    </a:cubicBezTo>
                    <a:cubicBezTo>
                      <a:pt x="352" y="530"/>
                      <a:pt x="358" y="549"/>
                      <a:pt x="365" y="560"/>
                    </a:cubicBezTo>
                    <a:lnTo>
                      <a:pt x="168" y="560"/>
                    </a:lnTo>
                    <a:lnTo>
                      <a:pt x="168" y="346"/>
                    </a:lnTo>
                    <a:cubicBezTo>
                      <a:pt x="168" y="335"/>
                      <a:pt x="168" y="327"/>
                      <a:pt x="162" y="327"/>
                    </a:cubicBezTo>
                    <a:cubicBezTo>
                      <a:pt x="160" y="326"/>
                      <a:pt x="158" y="325"/>
                      <a:pt x="155" y="325"/>
                    </a:cubicBezTo>
                    <a:cubicBezTo>
                      <a:pt x="149" y="325"/>
                      <a:pt x="142" y="327"/>
                      <a:pt x="138" y="327"/>
                    </a:cubicBezTo>
                    <a:cubicBezTo>
                      <a:pt x="121" y="346"/>
                      <a:pt x="102" y="357"/>
                      <a:pt x="85" y="357"/>
                    </a:cubicBezTo>
                    <a:cubicBezTo>
                      <a:pt x="49" y="357"/>
                      <a:pt x="37" y="327"/>
                      <a:pt x="37" y="299"/>
                    </a:cubicBezTo>
                    <a:cubicBezTo>
                      <a:pt x="37" y="269"/>
                      <a:pt x="49" y="245"/>
                      <a:pt x="85" y="245"/>
                    </a:cubicBezTo>
                    <a:cubicBezTo>
                      <a:pt x="102" y="245"/>
                      <a:pt x="121" y="250"/>
                      <a:pt x="138" y="269"/>
                    </a:cubicBezTo>
                    <a:cubicBezTo>
                      <a:pt x="141" y="272"/>
                      <a:pt x="146" y="273"/>
                      <a:pt x="150" y="273"/>
                    </a:cubicBezTo>
                    <a:cubicBezTo>
                      <a:pt x="155" y="273"/>
                      <a:pt x="159" y="272"/>
                      <a:pt x="162" y="269"/>
                    </a:cubicBezTo>
                    <a:cubicBezTo>
                      <a:pt x="168" y="269"/>
                      <a:pt x="168" y="263"/>
                      <a:pt x="168" y="256"/>
                    </a:cubicBezTo>
                    <a:lnTo>
                      <a:pt x="168" y="36"/>
                    </a:lnTo>
                    <a:lnTo>
                      <a:pt x="365" y="36"/>
                    </a:lnTo>
                    <a:cubicBezTo>
                      <a:pt x="358" y="54"/>
                      <a:pt x="352" y="66"/>
                      <a:pt x="352" y="84"/>
                    </a:cubicBezTo>
                    <a:cubicBezTo>
                      <a:pt x="352" y="132"/>
                      <a:pt x="394" y="167"/>
                      <a:pt x="448" y="167"/>
                    </a:cubicBezTo>
                    <a:cubicBezTo>
                      <a:pt x="501" y="167"/>
                      <a:pt x="544" y="132"/>
                      <a:pt x="544" y="84"/>
                    </a:cubicBezTo>
                    <a:cubicBezTo>
                      <a:pt x="544" y="66"/>
                      <a:pt x="537" y="54"/>
                      <a:pt x="531" y="36"/>
                    </a:cubicBezTo>
                    <a:close/>
                    <a:moveTo>
                      <a:pt x="151" y="0"/>
                    </a:moveTo>
                    <a:cubicBezTo>
                      <a:pt x="144" y="0"/>
                      <a:pt x="132" y="6"/>
                      <a:pt x="132" y="19"/>
                    </a:cubicBezTo>
                    <a:lnTo>
                      <a:pt x="132" y="220"/>
                    </a:lnTo>
                    <a:cubicBezTo>
                      <a:pt x="121" y="209"/>
                      <a:pt x="102" y="209"/>
                      <a:pt x="85" y="209"/>
                    </a:cubicBezTo>
                    <a:cubicBezTo>
                      <a:pt x="37" y="209"/>
                      <a:pt x="1" y="245"/>
                      <a:pt x="1" y="299"/>
                    </a:cubicBezTo>
                    <a:cubicBezTo>
                      <a:pt x="1" y="352"/>
                      <a:pt x="37" y="393"/>
                      <a:pt x="85" y="393"/>
                    </a:cubicBezTo>
                    <a:cubicBezTo>
                      <a:pt x="102" y="393"/>
                      <a:pt x="121" y="387"/>
                      <a:pt x="132" y="376"/>
                    </a:cubicBezTo>
                    <a:lnTo>
                      <a:pt x="132" y="578"/>
                    </a:lnTo>
                    <a:cubicBezTo>
                      <a:pt x="132" y="590"/>
                      <a:pt x="144" y="596"/>
                      <a:pt x="151" y="596"/>
                    </a:cubicBezTo>
                    <a:lnTo>
                      <a:pt x="401" y="596"/>
                    </a:lnTo>
                    <a:cubicBezTo>
                      <a:pt x="412" y="596"/>
                      <a:pt x="418" y="590"/>
                      <a:pt x="418" y="578"/>
                    </a:cubicBezTo>
                    <a:cubicBezTo>
                      <a:pt x="418" y="572"/>
                      <a:pt x="418" y="572"/>
                      <a:pt x="412" y="566"/>
                    </a:cubicBezTo>
                    <a:cubicBezTo>
                      <a:pt x="401" y="555"/>
                      <a:pt x="388" y="536"/>
                      <a:pt x="388" y="513"/>
                    </a:cubicBezTo>
                    <a:cubicBezTo>
                      <a:pt x="388" y="483"/>
                      <a:pt x="418" y="470"/>
                      <a:pt x="448" y="470"/>
                    </a:cubicBezTo>
                    <a:cubicBezTo>
                      <a:pt x="478" y="470"/>
                      <a:pt x="508" y="483"/>
                      <a:pt x="508" y="513"/>
                    </a:cubicBezTo>
                    <a:cubicBezTo>
                      <a:pt x="508" y="530"/>
                      <a:pt x="501" y="549"/>
                      <a:pt x="484" y="566"/>
                    </a:cubicBezTo>
                    <a:cubicBezTo>
                      <a:pt x="478" y="572"/>
                      <a:pt x="478" y="585"/>
                      <a:pt x="478" y="590"/>
                    </a:cubicBezTo>
                    <a:cubicBezTo>
                      <a:pt x="484" y="596"/>
                      <a:pt x="490" y="596"/>
                      <a:pt x="495" y="596"/>
                    </a:cubicBezTo>
                    <a:lnTo>
                      <a:pt x="746" y="596"/>
                    </a:lnTo>
                    <a:cubicBezTo>
                      <a:pt x="751" y="596"/>
                      <a:pt x="764" y="590"/>
                      <a:pt x="764" y="578"/>
                    </a:cubicBezTo>
                    <a:lnTo>
                      <a:pt x="764" y="382"/>
                    </a:lnTo>
                    <a:cubicBezTo>
                      <a:pt x="776" y="387"/>
                      <a:pt x="794" y="393"/>
                      <a:pt x="811" y="393"/>
                    </a:cubicBezTo>
                    <a:cubicBezTo>
                      <a:pt x="858" y="393"/>
                      <a:pt x="894" y="352"/>
                      <a:pt x="894" y="299"/>
                    </a:cubicBezTo>
                    <a:cubicBezTo>
                      <a:pt x="894" y="245"/>
                      <a:pt x="858" y="209"/>
                      <a:pt x="811" y="209"/>
                    </a:cubicBezTo>
                    <a:cubicBezTo>
                      <a:pt x="794" y="209"/>
                      <a:pt x="776" y="209"/>
                      <a:pt x="764" y="220"/>
                    </a:cubicBezTo>
                    <a:lnTo>
                      <a:pt x="764" y="19"/>
                    </a:lnTo>
                    <a:cubicBezTo>
                      <a:pt x="764" y="6"/>
                      <a:pt x="751" y="0"/>
                      <a:pt x="746" y="0"/>
                    </a:cubicBezTo>
                    <a:lnTo>
                      <a:pt x="495" y="0"/>
                    </a:lnTo>
                    <a:cubicBezTo>
                      <a:pt x="490" y="0"/>
                      <a:pt x="484" y="6"/>
                      <a:pt x="478" y="13"/>
                    </a:cubicBezTo>
                    <a:cubicBezTo>
                      <a:pt x="478" y="19"/>
                      <a:pt x="478" y="24"/>
                      <a:pt x="484" y="30"/>
                    </a:cubicBezTo>
                    <a:cubicBezTo>
                      <a:pt x="495" y="42"/>
                      <a:pt x="508" y="66"/>
                      <a:pt x="508" y="84"/>
                    </a:cubicBezTo>
                    <a:cubicBezTo>
                      <a:pt x="508" y="113"/>
                      <a:pt x="478" y="132"/>
                      <a:pt x="448" y="132"/>
                    </a:cubicBezTo>
                    <a:cubicBezTo>
                      <a:pt x="418" y="132"/>
                      <a:pt x="388" y="113"/>
                      <a:pt x="388" y="84"/>
                    </a:cubicBezTo>
                    <a:cubicBezTo>
                      <a:pt x="388" y="66"/>
                      <a:pt x="394" y="49"/>
                      <a:pt x="412" y="30"/>
                    </a:cubicBezTo>
                    <a:cubicBezTo>
                      <a:pt x="418" y="24"/>
                      <a:pt x="418" y="19"/>
                      <a:pt x="418" y="13"/>
                    </a:cubicBezTo>
                    <a:cubicBezTo>
                      <a:pt x="412"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2112233" y="1095839"/>
                <a:ext cx="114250" cy="155041"/>
              </a:xfrm>
              <a:custGeom>
                <a:avLst/>
                <a:gdLst/>
                <a:ahLst/>
                <a:cxnLst/>
                <a:rect l="l" t="t" r="r" b="b"/>
                <a:pathLst>
                  <a:path w="633" h="859" extrusionOk="0">
                    <a:moveTo>
                      <a:pt x="317" y="37"/>
                    </a:moveTo>
                    <a:cubicBezTo>
                      <a:pt x="347" y="37"/>
                      <a:pt x="377" y="55"/>
                      <a:pt x="377" y="85"/>
                    </a:cubicBezTo>
                    <a:cubicBezTo>
                      <a:pt x="377" y="102"/>
                      <a:pt x="369" y="121"/>
                      <a:pt x="352" y="138"/>
                    </a:cubicBezTo>
                    <a:cubicBezTo>
                      <a:pt x="347" y="144"/>
                      <a:pt x="347" y="151"/>
                      <a:pt x="347" y="157"/>
                    </a:cubicBezTo>
                    <a:cubicBezTo>
                      <a:pt x="352" y="162"/>
                      <a:pt x="358" y="168"/>
                      <a:pt x="364" y="168"/>
                    </a:cubicBezTo>
                    <a:lnTo>
                      <a:pt x="597" y="168"/>
                    </a:lnTo>
                    <a:lnTo>
                      <a:pt x="597" y="353"/>
                    </a:lnTo>
                    <a:cubicBezTo>
                      <a:pt x="578" y="341"/>
                      <a:pt x="561" y="341"/>
                      <a:pt x="542" y="341"/>
                    </a:cubicBezTo>
                    <a:cubicBezTo>
                      <a:pt x="495" y="341"/>
                      <a:pt x="459" y="377"/>
                      <a:pt x="459" y="430"/>
                    </a:cubicBezTo>
                    <a:cubicBezTo>
                      <a:pt x="459" y="484"/>
                      <a:pt x="495" y="526"/>
                      <a:pt x="542" y="526"/>
                    </a:cubicBezTo>
                    <a:cubicBezTo>
                      <a:pt x="561" y="526"/>
                      <a:pt x="578" y="520"/>
                      <a:pt x="597" y="508"/>
                    </a:cubicBezTo>
                    <a:lnTo>
                      <a:pt x="597" y="693"/>
                    </a:lnTo>
                    <a:lnTo>
                      <a:pt x="364" y="693"/>
                    </a:lnTo>
                    <a:cubicBezTo>
                      <a:pt x="358" y="693"/>
                      <a:pt x="347" y="698"/>
                      <a:pt x="347" y="704"/>
                    </a:cubicBezTo>
                    <a:cubicBezTo>
                      <a:pt x="341" y="710"/>
                      <a:pt x="347" y="723"/>
                      <a:pt x="352" y="728"/>
                    </a:cubicBezTo>
                    <a:cubicBezTo>
                      <a:pt x="364" y="740"/>
                      <a:pt x="377" y="759"/>
                      <a:pt x="377" y="776"/>
                    </a:cubicBezTo>
                    <a:cubicBezTo>
                      <a:pt x="377" y="811"/>
                      <a:pt x="347" y="823"/>
                      <a:pt x="317" y="823"/>
                    </a:cubicBezTo>
                    <a:cubicBezTo>
                      <a:pt x="287" y="823"/>
                      <a:pt x="256" y="811"/>
                      <a:pt x="256" y="776"/>
                    </a:cubicBezTo>
                    <a:cubicBezTo>
                      <a:pt x="256" y="764"/>
                      <a:pt x="262" y="746"/>
                      <a:pt x="281" y="728"/>
                    </a:cubicBezTo>
                    <a:cubicBezTo>
                      <a:pt x="287" y="723"/>
                      <a:pt x="287" y="710"/>
                      <a:pt x="287" y="704"/>
                    </a:cubicBezTo>
                    <a:cubicBezTo>
                      <a:pt x="281" y="698"/>
                      <a:pt x="275" y="693"/>
                      <a:pt x="269" y="693"/>
                    </a:cubicBezTo>
                    <a:lnTo>
                      <a:pt x="36" y="693"/>
                    </a:lnTo>
                    <a:lnTo>
                      <a:pt x="36" y="514"/>
                    </a:lnTo>
                    <a:cubicBezTo>
                      <a:pt x="55" y="520"/>
                      <a:pt x="72" y="526"/>
                      <a:pt x="91" y="526"/>
                    </a:cubicBezTo>
                    <a:cubicBezTo>
                      <a:pt x="138" y="526"/>
                      <a:pt x="174" y="484"/>
                      <a:pt x="174" y="430"/>
                    </a:cubicBezTo>
                    <a:cubicBezTo>
                      <a:pt x="174" y="377"/>
                      <a:pt x="138" y="341"/>
                      <a:pt x="91" y="341"/>
                    </a:cubicBezTo>
                    <a:cubicBezTo>
                      <a:pt x="72" y="341"/>
                      <a:pt x="55" y="341"/>
                      <a:pt x="36" y="353"/>
                    </a:cubicBezTo>
                    <a:lnTo>
                      <a:pt x="36" y="168"/>
                    </a:lnTo>
                    <a:lnTo>
                      <a:pt x="269" y="168"/>
                    </a:lnTo>
                    <a:cubicBezTo>
                      <a:pt x="275" y="168"/>
                      <a:pt x="281" y="162"/>
                      <a:pt x="287" y="157"/>
                    </a:cubicBezTo>
                    <a:cubicBezTo>
                      <a:pt x="287" y="151"/>
                      <a:pt x="287" y="144"/>
                      <a:pt x="281" y="138"/>
                    </a:cubicBezTo>
                    <a:cubicBezTo>
                      <a:pt x="269" y="127"/>
                      <a:pt x="256" y="102"/>
                      <a:pt x="256" y="85"/>
                    </a:cubicBezTo>
                    <a:cubicBezTo>
                      <a:pt x="256" y="55"/>
                      <a:pt x="287" y="37"/>
                      <a:pt x="317" y="37"/>
                    </a:cubicBezTo>
                    <a:close/>
                    <a:moveTo>
                      <a:pt x="317" y="1"/>
                    </a:moveTo>
                    <a:cubicBezTo>
                      <a:pt x="262" y="1"/>
                      <a:pt x="221" y="37"/>
                      <a:pt x="221" y="85"/>
                    </a:cubicBezTo>
                    <a:cubicBezTo>
                      <a:pt x="221" y="102"/>
                      <a:pt x="226" y="115"/>
                      <a:pt x="234" y="132"/>
                    </a:cubicBezTo>
                    <a:lnTo>
                      <a:pt x="19" y="132"/>
                    </a:lnTo>
                    <a:cubicBezTo>
                      <a:pt x="12" y="132"/>
                      <a:pt x="1" y="138"/>
                      <a:pt x="1" y="151"/>
                    </a:cubicBezTo>
                    <a:lnTo>
                      <a:pt x="1" y="388"/>
                    </a:lnTo>
                    <a:cubicBezTo>
                      <a:pt x="1" y="394"/>
                      <a:pt x="6" y="401"/>
                      <a:pt x="12" y="407"/>
                    </a:cubicBezTo>
                    <a:cubicBezTo>
                      <a:pt x="19" y="407"/>
                      <a:pt x="25" y="407"/>
                      <a:pt x="31" y="401"/>
                    </a:cubicBezTo>
                    <a:cubicBezTo>
                      <a:pt x="55" y="383"/>
                      <a:pt x="72" y="377"/>
                      <a:pt x="91" y="377"/>
                    </a:cubicBezTo>
                    <a:cubicBezTo>
                      <a:pt x="126" y="377"/>
                      <a:pt x="138" y="401"/>
                      <a:pt x="138" y="430"/>
                    </a:cubicBezTo>
                    <a:cubicBezTo>
                      <a:pt x="138" y="460"/>
                      <a:pt x="126" y="490"/>
                      <a:pt x="91" y="490"/>
                    </a:cubicBezTo>
                    <a:cubicBezTo>
                      <a:pt x="72" y="490"/>
                      <a:pt x="55" y="478"/>
                      <a:pt x="31" y="465"/>
                    </a:cubicBezTo>
                    <a:cubicBezTo>
                      <a:pt x="25" y="460"/>
                      <a:pt x="19" y="460"/>
                      <a:pt x="12" y="460"/>
                    </a:cubicBezTo>
                    <a:cubicBezTo>
                      <a:pt x="6" y="465"/>
                      <a:pt x="1" y="473"/>
                      <a:pt x="1" y="478"/>
                    </a:cubicBezTo>
                    <a:lnTo>
                      <a:pt x="1" y="710"/>
                    </a:lnTo>
                    <a:cubicBezTo>
                      <a:pt x="1" y="723"/>
                      <a:pt x="12" y="728"/>
                      <a:pt x="19" y="728"/>
                    </a:cubicBezTo>
                    <a:lnTo>
                      <a:pt x="234" y="728"/>
                    </a:lnTo>
                    <a:cubicBezTo>
                      <a:pt x="221" y="746"/>
                      <a:pt x="221" y="764"/>
                      <a:pt x="221" y="776"/>
                    </a:cubicBezTo>
                    <a:cubicBezTo>
                      <a:pt x="221" y="823"/>
                      <a:pt x="262" y="859"/>
                      <a:pt x="317" y="859"/>
                    </a:cubicBezTo>
                    <a:cubicBezTo>
                      <a:pt x="369" y="859"/>
                      <a:pt x="412" y="823"/>
                      <a:pt x="412" y="776"/>
                    </a:cubicBezTo>
                    <a:cubicBezTo>
                      <a:pt x="412" y="764"/>
                      <a:pt x="405" y="746"/>
                      <a:pt x="399" y="728"/>
                    </a:cubicBezTo>
                    <a:lnTo>
                      <a:pt x="614" y="728"/>
                    </a:lnTo>
                    <a:cubicBezTo>
                      <a:pt x="620" y="728"/>
                      <a:pt x="632" y="723"/>
                      <a:pt x="632" y="710"/>
                    </a:cubicBezTo>
                    <a:lnTo>
                      <a:pt x="632" y="478"/>
                    </a:lnTo>
                    <a:cubicBezTo>
                      <a:pt x="632" y="465"/>
                      <a:pt x="627" y="460"/>
                      <a:pt x="620" y="460"/>
                    </a:cubicBezTo>
                    <a:cubicBezTo>
                      <a:pt x="618" y="458"/>
                      <a:pt x="615" y="457"/>
                      <a:pt x="613" y="457"/>
                    </a:cubicBezTo>
                    <a:cubicBezTo>
                      <a:pt x="608" y="457"/>
                      <a:pt x="602" y="460"/>
                      <a:pt x="602" y="460"/>
                    </a:cubicBezTo>
                    <a:cubicBezTo>
                      <a:pt x="578" y="478"/>
                      <a:pt x="561" y="490"/>
                      <a:pt x="542" y="490"/>
                    </a:cubicBezTo>
                    <a:cubicBezTo>
                      <a:pt x="507" y="490"/>
                      <a:pt x="495" y="460"/>
                      <a:pt x="495" y="430"/>
                    </a:cubicBezTo>
                    <a:cubicBezTo>
                      <a:pt x="495" y="401"/>
                      <a:pt x="507" y="377"/>
                      <a:pt x="542" y="377"/>
                    </a:cubicBezTo>
                    <a:cubicBezTo>
                      <a:pt x="561" y="377"/>
                      <a:pt x="578" y="383"/>
                      <a:pt x="602" y="401"/>
                    </a:cubicBezTo>
                    <a:cubicBezTo>
                      <a:pt x="602" y="404"/>
                      <a:pt x="605" y="405"/>
                      <a:pt x="609" y="405"/>
                    </a:cubicBezTo>
                    <a:cubicBezTo>
                      <a:pt x="612" y="405"/>
                      <a:pt x="617" y="404"/>
                      <a:pt x="620" y="401"/>
                    </a:cubicBezTo>
                    <a:cubicBezTo>
                      <a:pt x="627" y="401"/>
                      <a:pt x="632" y="394"/>
                      <a:pt x="632" y="388"/>
                    </a:cubicBezTo>
                    <a:lnTo>
                      <a:pt x="632" y="151"/>
                    </a:lnTo>
                    <a:cubicBezTo>
                      <a:pt x="632" y="138"/>
                      <a:pt x="620" y="132"/>
                      <a:pt x="614" y="132"/>
                    </a:cubicBezTo>
                    <a:lnTo>
                      <a:pt x="399" y="132"/>
                    </a:lnTo>
                    <a:cubicBezTo>
                      <a:pt x="405" y="115"/>
                      <a:pt x="412" y="102"/>
                      <a:pt x="412" y="85"/>
                    </a:cubicBezTo>
                    <a:cubicBezTo>
                      <a:pt x="412" y="37"/>
                      <a:pt x="36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14"/>
            <p:cNvGrpSpPr/>
            <p:nvPr/>
          </p:nvGrpSpPr>
          <p:grpSpPr>
            <a:xfrm>
              <a:off x="8634478" y="751844"/>
              <a:ext cx="415286" cy="485958"/>
              <a:chOff x="2841051" y="119930"/>
              <a:chExt cx="227056" cy="265681"/>
            </a:xfrm>
          </p:grpSpPr>
          <p:sp>
            <p:nvSpPr>
              <p:cNvPr id="1010" name="Google Shape;1010;p14"/>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4"/>
            <p:cNvGrpSpPr/>
            <p:nvPr/>
          </p:nvGrpSpPr>
          <p:grpSpPr>
            <a:xfrm rot="-611763">
              <a:off x="8661140" y="1987304"/>
              <a:ext cx="379372" cy="430257"/>
              <a:chOff x="2356255" y="1852814"/>
              <a:chExt cx="209729" cy="237886"/>
            </a:xfrm>
          </p:grpSpPr>
          <p:sp>
            <p:nvSpPr>
              <p:cNvPr id="1017" name="Google Shape;1017;p14"/>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4"/>
            <p:cNvGrpSpPr/>
            <p:nvPr/>
          </p:nvGrpSpPr>
          <p:grpSpPr>
            <a:xfrm>
              <a:off x="46980" y="4209804"/>
              <a:ext cx="445287" cy="394194"/>
              <a:chOff x="5697486" y="2953442"/>
              <a:chExt cx="240774" cy="213159"/>
            </a:xfrm>
          </p:grpSpPr>
          <p:sp>
            <p:nvSpPr>
              <p:cNvPr id="1021" name="Google Shape;1021;p14"/>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14"/>
            <p:cNvSpPr/>
            <p:nvPr/>
          </p:nvSpPr>
          <p:spPr>
            <a:xfrm rot="10800000" flipH="1">
              <a:off x="8613449" y="283631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flipH="1">
              <a:off x="32249" y="3831306"/>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1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33"/>
        <p:cNvGrpSpPr/>
        <p:nvPr/>
      </p:nvGrpSpPr>
      <p:grpSpPr>
        <a:xfrm>
          <a:off x="0" y="0"/>
          <a:ext cx="0" cy="0"/>
          <a:chOff x="0" y="0"/>
          <a:chExt cx="0" cy="0"/>
        </a:xfrm>
      </p:grpSpPr>
      <p:pic>
        <p:nvPicPr>
          <p:cNvPr id="1034" name="Google Shape;1034;p15"/>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035" name="Google Shape;1035;p15"/>
          <p:cNvGrpSpPr/>
          <p:nvPr/>
        </p:nvGrpSpPr>
        <p:grpSpPr>
          <a:xfrm>
            <a:off x="393463" y="-1467825"/>
            <a:ext cx="6452538" cy="8181500"/>
            <a:chOff x="393463" y="-1467825"/>
            <a:chExt cx="6452538" cy="8181500"/>
          </a:xfrm>
        </p:grpSpPr>
        <p:sp>
          <p:nvSpPr>
            <p:cNvPr id="1036" name="Google Shape;1036;p15"/>
            <p:cNvSpPr/>
            <p:nvPr/>
          </p:nvSpPr>
          <p:spPr>
            <a:xfrm>
              <a:off x="1441950" y="-5117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7" name="Google Shape;1037;p15"/>
            <p:cNvSpPr/>
            <p:nvPr/>
          </p:nvSpPr>
          <p:spPr>
            <a:xfrm>
              <a:off x="393463" y="-14678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8" name="Google Shape;1038;p15"/>
            <p:cNvSpPr/>
            <p:nvPr/>
          </p:nvSpPr>
          <p:spPr>
            <a:xfrm>
              <a:off x="4691613" y="504597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9" name="Google Shape;1039;p15"/>
            <p:cNvSpPr/>
            <p:nvPr/>
          </p:nvSpPr>
          <p:spPr>
            <a:xfrm>
              <a:off x="5871000" y="46287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40" name="Google Shape;1040;p15"/>
          <p:cNvGrpSpPr/>
          <p:nvPr/>
        </p:nvGrpSpPr>
        <p:grpSpPr>
          <a:xfrm>
            <a:off x="71344" y="138241"/>
            <a:ext cx="6569779" cy="4979871"/>
            <a:chOff x="71344" y="138241"/>
            <a:chExt cx="6569779" cy="4979871"/>
          </a:xfrm>
        </p:grpSpPr>
        <p:grpSp>
          <p:nvGrpSpPr>
            <p:cNvPr id="1041" name="Google Shape;1041;p15"/>
            <p:cNvGrpSpPr/>
            <p:nvPr/>
          </p:nvGrpSpPr>
          <p:grpSpPr>
            <a:xfrm>
              <a:off x="71344" y="138241"/>
              <a:ext cx="6569779" cy="4979871"/>
              <a:chOff x="71344" y="138241"/>
              <a:chExt cx="6569779" cy="4979871"/>
            </a:xfrm>
          </p:grpSpPr>
          <p:grpSp>
            <p:nvGrpSpPr>
              <p:cNvPr id="1042" name="Google Shape;1042;p15"/>
              <p:cNvGrpSpPr/>
              <p:nvPr/>
            </p:nvGrpSpPr>
            <p:grpSpPr>
              <a:xfrm>
                <a:off x="6075866" y="4735886"/>
                <a:ext cx="565258" cy="333898"/>
                <a:chOff x="4070910" y="2621521"/>
                <a:chExt cx="331199" cy="195651"/>
              </a:xfrm>
            </p:grpSpPr>
            <p:sp>
              <p:nvSpPr>
                <p:cNvPr id="1043" name="Google Shape;1043;p15"/>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15"/>
              <p:cNvGrpSpPr/>
              <p:nvPr/>
            </p:nvGrpSpPr>
            <p:grpSpPr>
              <a:xfrm>
                <a:off x="71344" y="138241"/>
                <a:ext cx="656351" cy="476681"/>
                <a:chOff x="3885908" y="824021"/>
                <a:chExt cx="297989" cy="216408"/>
              </a:xfrm>
            </p:grpSpPr>
            <p:sp>
              <p:nvSpPr>
                <p:cNvPr id="1060" name="Google Shape;1060;p15"/>
                <p:cNvSpPr/>
                <p:nvPr/>
              </p:nvSpPr>
              <p:spPr>
                <a:xfrm>
                  <a:off x="3902333" y="881958"/>
                  <a:ext cx="67684" cy="74542"/>
                </a:xfrm>
                <a:custGeom>
                  <a:avLst/>
                  <a:gdLst/>
                  <a:ahLst/>
                  <a:cxnLst/>
                  <a:rect l="l" t="t" r="r" b="b"/>
                  <a:pathLst>
                    <a:path w="375" h="413" extrusionOk="0">
                      <a:moveTo>
                        <a:pt x="172" y="31"/>
                      </a:moveTo>
                      <a:lnTo>
                        <a:pt x="256" y="67"/>
                      </a:lnTo>
                      <a:lnTo>
                        <a:pt x="256" y="144"/>
                      </a:lnTo>
                      <a:lnTo>
                        <a:pt x="29" y="144"/>
                      </a:lnTo>
                      <a:lnTo>
                        <a:pt x="29" y="91"/>
                      </a:lnTo>
                      <a:lnTo>
                        <a:pt x="172" y="31"/>
                      </a:lnTo>
                      <a:close/>
                      <a:moveTo>
                        <a:pt x="256" y="174"/>
                      </a:moveTo>
                      <a:lnTo>
                        <a:pt x="256" y="270"/>
                      </a:lnTo>
                      <a:cubicBezTo>
                        <a:pt x="256" y="328"/>
                        <a:pt x="207" y="377"/>
                        <a:pt x="143" y="377"/>
                      </a:cubicBezTo>
                      <a:cubicBezTo>
                        <a:pt x="83" y="377"/>
                        <a:pt x="29" y="328"/>
                        <a:pt x="29" y="270"/>
                      </a:cubicBezTo>
                      <a:lnTo>
                        <a:pt x="29" y="174"/>
                      </a:lnTo>
                      <a:close/>
                      <a:moveTo>
                        <a:pt x="172" y="1"/>
                      </a:moveTo>
                      <a:lnTo>
                        <a:pt x="0" y="67"/>
                      </a:lnTo>
                      <a:lnTo>
                        <a:pt x="0" y="162"/>
                      </a:lnTo>
                      <a:lnTo>
                        <a:pt x="0" y="174"/>
                      </a:lnTo>
                      <a:lnTo>
                        <a:pt x="0" y="270"/>
                      </a:lnTo>
                      <a:cubicBezTo>
                        <a:pt x="0" y="347"/>
                        <a:pt x="64" y="413"/>
                        <a:pt x="143" y="413"/>
                      </a:cubicBezTo>
                      <a:cubicBezTo>
                        <a:pt x="220" y="413"/>
                        <a:pt x="286" y="347"/>
                        <a:pt x="286" y="270"/>
                      </a:cubicBezTo>
                      <a:lnTo>
                        <a:pt x="286" y="174"/>
                      </a:lnTo>
                      <a:lnTo>
                        <a:pt x="375" y="174"/>
                      </a:lnTo>
                      <a:lnTo>
                        <a:pt x="375" y="144"/>
                      </a:lnTo>
                      <a:lnTo>
                        <a:pt x="286" y="144"/>
                      </a:lnTo>
                      <a:lnTo>
                        <a:pt x="286" y="42"/>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391713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3933196" y="918598"/>
                  <a:ext cx="6678" cy="5595"/>
                </a:xfrm>
                <a:custGeom>
                  <a:avLst/>
                  <a:gdLst/>
                  <a:ahLst/>
                  <a:cxnLst/>
                  <a:rect l="l" t="t" r="r" b="b"/>
                  <a:pathLst>
                    <a:path w="37" h="31" extrusionOk="0">
                      <a:moveTo>
                        <a:pt x="1" y="1"/>
                      </a:moveTo>
                      <a:lnTo>
                        <a:pt x="1" y="31"/>
                      </a:lnTo>
                      <a:lnTo>
                        <a:pt x="36" y="31"/>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3927962" y="934661"/>
                  <a:ext cx="10829" cy="11010"/>
                </a:xfrm>
                <a:custGeom>
                  <a:avLst/>
                  <a:gdLst/>
                  <a:ahLst/>
                  <a:cxnLst/>
                  <a:rect l="l" t="t" r="r" b="b"/>
                  <a:pathLst>
                    <a:path w="60" h="61" extrusionOk="0">
                      <a:moveTo>
                        <a:pt x="30" y="1"/>
                      </a:moveTo>
                      <a:cubicBezTo>
                        <a:pt x="30" y="13"/>
                        <a:pt x="18" y="31"/>
                        <a:pt x="1" y="31"/>
                      </a:cubicBezTo>
                      <a:lnTo>
                        <a:pt x="1" y="61"/>
                      </a:lnTo>
                      <a:cubicBezTo>
                        <a:pt x="37" y="61"/>
                        <a:pt x="60" y="3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3911718" y="970218"/>
                  <a:ext cx="32488" cy="16244"/>
                </a:xfrm>
                <a:custGeom>
                  <a:avLst/>
                  <a:gdLst/>
                  <a:ahLst/>
                  <a:cxnLst/>
                  <a:rect l="l" t="t" r="r" b="b"/>
                  <a:pathLst>
                    <a:path w="180" h="90" extrusionOk="0">
                      <a:moveTo>
                        <a:pt x="1" y="1"/>
                      </a:moveTo>
                      <a:cubicBezTo>
                        <a:pt x="1" y="48"/>
                        <a:pt x="42" y="89"/>
                        <a:pt x="91" y="89"/>
                      </a:cubicBezTo>
                      <a:cubicBezTo>
                        <a:pt x="144" y="89"/>
                        <a:pt x="180" y="48"/>
                        <a:pt x="180" y="1"/>
                      </a:cubicBezTo>
                      <a:lnTo>
                        <a:pt x="150" y="1"/>
                      </a:lnTo>
                      <a:cubicBezTo>
                        <a:pt x="150" y="31"/>
                        <a:pt x="127" y="61"/>
                        <a:pt x="91" y="61"/>
                      </a:cubicBezTo>
                      <a:cubicBezTo>
                        <a:pt x="61" y="61"/>
                        <a:pt x="31"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3898903"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3951606"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4008461" y="888456"/>
                  <a:ext cx="52884" cy="68045"/>
                </a:xfrm>
                <a:custGeom>
                  <a:avLst/>
                  <a:gdLst/>
                  <a:ahLst/>
                  <a:cxnLst/>
                  <a:rect l="l" t="t" r="r" b="b"/>
                  <a:pathLst>
                    <a:path w="293" h="377" extrusionOk="0">
                      <a:moveTo>
                        <a:pt x="185" y="36"/>
                      </a:moveTo>
                      <a:lnTo>
                        <a:pt x="210" y="61"/>
                      </a:lnTo>
                      <a:lnTo>
                        <a:pt x="263" y="49"/>
                      </a:lnTo>
                      <a:lnTo>
                        <a:pt x="263" y="108"/>
                      </a:lnTo>
                      <a:lnTo>
                        <a:pt x="185" y="108"/>
                      </a:lnTo>
                      <a:lnTo>
                        <a:pt x="102" y="126"/>
                      </a:lnTo>
                      <a:lnTo>
                        <a:pt x="78" y="108"/>
                      </a:lnTo>
                      <a:lnTo>
                        <a:pt x="37" y="108"/>
                      </a:lnTo>
                      <a:lnTo>
                        <a:pt x="37" y="55"/>
                      </a:lnTo>
                      <a:lnTo>
                        <a:pt x="97" y="36"/>
                      </a:lnTo>
                      <a:close/>
                      <a:moveTo>
                        <a:pt x="263" y="138"/>
                      </a:moveTo>
                      <a:lnTo>
                        <a:pt x="263" y="234"/>
                      </a:lnTo>
                      <a:cubicBezTo>
                        <a:pt x="263" y="292"/>
                        <a:pt x="210" y="341"/>
                        <a:pt x="150" y="341"/>
                      </a:cubicBezTo>
                      <a:cubicBezTo>
                        <a:pt x="84" y="341"/>
                        <a:pt x="37" y="292"/>
                        <a:pt x="37" y="234"/>
                      </a:cubicBezTo>
                      <a:lnTo>
                        <a:pt x="37" y="138"/>
                      </a:lnTo>
                      <a:lnTo>
                        <a:pt x="67" y="138"/>
                      </a:lnTo>
                      <a:lnTo>
                        <a:pt x="97" y="162"/>
                      </a:lnTo>
                      <a:lnTo>
                        <a:pt x="185" y="138"/>
                      </a:lnTo>
                      <a:close/>
                      <a:moveTo>
                        <a:pt x="97" y="1"/>
                      </a:moveTo>
                      <a:lnTo>
                        <a:pt x="1" y="31"/>
                      </a:lnTo>
                      <a:lnTo>
                        <a:pt x="1" y="126"/>
                      </a:lnTo>
                      <a:lnTo>
                        <a:pt x="1" y="138"/>
                      </a:lnTo>
                      <a:lnTo>
                        <a:pt x="1" y="234"/>
                      </a:lnTo>
                      <a:cubicBezTo>
                        <a:pt x="1" y="311"/>
                        <a:pt x="67" y="377"/>
                        <a:pt x="150" y="377"/>
                      </a:cubicBezTo>
                      <a:cubicBezTo>
                        <a:pt x="227" y="377"/>
                        <a:pt x="293" y="311"/>
                        <a:pt x="293" y="234"/>
                      </a:cubicBezTo>
                      <a:lnTo>
                        <a:pt x="293" y="138"/>
                      </a:lnTo>
                      <a:lnTo>
                        <a:pt x="293" y="126"/>
                      </a:lnTo>
                      <a:lnTo>
                        <a:pt x="293" y="13"/>
                      </a:lnTo>
                      <a:lnTo>
                        <a:pt x="221" y="3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4023441" y="918598"/>
                  <a:ext cx="6678" cy="5595"/>
                </a:xfrm>
                <a:custGeom>
                  <a:avLst/>
                  <a:gdLst/>
                  <a:ahLst/>
                  <a:cxnLst/>
                  <a:rect l="l" t="t" r="r" b="b"/>
                  <a:pathLst>
                    <a:path w="37" h="31" extrusionOk="0">
                      <a:moveTo>
                        <a:pt x="1" y="1"/>
                      </a:moveTo>
                      <a:lnTo>
                        <a:pt x="1" y="31"/>
                      </a:lnTo>
                      <a:lnTo>
                        <a:pt x="37" y="31"/>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4040768"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4023441" y="934661"/>
                  <a:ext cx="22922" cy="11010"/>
                </a:xfrm>
                <a:custGeom>
                  <a:avLst/>
                  <a:gdLst/>
                  <a:ahLst/>
                  <a:cxnLst/>
                  <a:rect l="l" t="t" r="r" b="b"/>
                  <a:pathLst>
                    <a:path w="127" h="61" extrusionOk="0">
                      <a:moveTo>
                        <a:pt x="1" y="1"/>
                      </a:moveTo>
                      <a:cubicBezTo>
                        <a:pt x="1" y="31"/>
                        <a:pt x="31" y="61"/>
                        <a:pt x="67" y="61"/>
                      </a:cubicBezTo>
                      <a:cubicBezTo>
                        <a:pt x="97" y="61"/>
                        <a:pt x="127" y="31"/>
                        <a:pt x="127" y="1"/>
                      </a:cubicBezTo>
                      <a:lnTo>
                        <a:pt x="97" y="1"/>
                      </a:lnTo>
                      <a:cubicBezTo>
                        <a:pt x="97" y="13"/>
                        <a:pt x="80" y="31"/>
                        <a:pt x="67" y="31"/>
                      </a:cubicBezTo>
                      <a:cubicBezTo>
                        <a:pt x="49"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4026871" y="977799"/>
                  <a:ext cx="16244" cy="36820"/>
                </a:xfrm>
                <a:custGeom>
                  <a:avLst/>
                  <a:gdLst/>
                  <a:ahLst/>
                  <a:cxnLst/>
                  <a:rect l="l" t="t" r="r" b="b"/>
                  <a:pathLst>
                    <a:path w="90" h="204" extrusionOk="0">
                      <a:moveTo>
                        <a:pt x="12" y="0"/>
                      </a:moveTo>
                      <a:lnTo>
                        <a:pt x="0" y="149"/>
                      </a:lnTo>
                      <a:lnTo>
                        <a:pt x="48" y="203"/>
                      </a:lnTo>
                      <a:lnTo>
                        <a:pt x="89" y="149"/>
                      </a:lnTo>
                      <a:lnTo>
                        <a:pt x="78" y="0"/>
                      </a:lnTo>
                      <a:lnTo>
                        <a:pt x="48" y="0"/>
                      </a:lnTo>
                      <a:lnTo>
                        <a:pt x="53" y="137"/>
                      </a:lnTo>
                      <a:lnTo>
                        <a:pt x="48" y="149"/>
                      </a:lnTo>
                      <a:lnTo>
                        <a:pt x="36" y="137"/>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4025788" y="968233"/>
                  <a:ext cx="18590" cy="8664"/>
                </a:xfrm>
                <a:custGeom>
                  <a:avLst/>
                  <a:gdLst/>
                  <a:ahLst/>
                  <a:cxnLst/>
                  <a:rect l="l" t="t" r="r" b="b"/>
                  <a:pathLst>
                    <a:path w="103" h="48" extrusionOk="0">
                      <a:moveTo>
                        <a:pt x="1" y="0"/>
                      </a:moveTo>
                      <a:cubicBezTo>
                        <a:pt x="1" y="23"/>
                        <a:pt x="24" y="47"/>
                        <a:pt x="54" y="47"/>
                      </a:cubicBezTo>
                      <a:cubicBezTo>
                        <a:pt x="78" y="47"/>
                        <a:pt x="102" y="23"/>
                        <a:pt x="102" y="0"/>
                      </a:cubicBezTo>
                      <a:lnTo>
                        <a:pt x="72" y="0"/>
                      </a:lnTo>
                      <a:cubicBezTo>
                        <a:pt x="72" y="6"/>
                        <a:pt x="59" y="17"/>
                        <a:pt x="54" y="17"/>
                      </a:cubicBezTo>
                      <a:cubicBezTo>
                        <a:pt x="42" y="17"/>
                        <a:pt x="36" y="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4006475" y="987545"/>
                  <a:ext cx="5595" cy="31225"/>
                </a:xfrm>
                <a:custGeom>
                  <a:avLst/>
                  <a:gdLst/>
                  <a:ahLst/>
                  <a:cxnLst/>
                  <a:rect l="l" t="t" r="r" b="b"/>
                  <a:pathLst>
                    <a:path w="31" h="173" extrusionOk="0">
                      <a:moveTo>
                        <a:pt x="1" y="1"/>
                      </a:moveTo>
                      <a:lnTo>
                        <a:pt x="1" y="172"/>
                      </a:lnTo>
                      <a:lnTo>
                        <a:pt x="31" y="1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4058095"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413101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4147438" y="918598"/>
                  <a:ext cx="5234" cy="5595"/>
                </a:xfrm>
                <a:custGeom>
                  <a:avLst/>
                  <a:gdLst/>
                  <a:ahLst/>
                  <a:cxnLst/>
                  <a:rect l="l" t="t" r="r" b="b"/>
                  <a:pathLst>
                    <a:path w="29" h="31" extrusionOk="0">
                      <a:moveTo>
                        <a:pt x="0" y="1"/>
                      </a:moveTo>
                      <a:lnTo>
                        <a:pt x="0" y="31"/>
                      </a:lnTo>
                      <a:lnTo>
                        <a:pt x="29" y="31"/>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4131013" y="934661"/>
                  <a:ext cx="21659" cy="11010"/>
                </a:xfrm>
                <a:custGeom>
                  <a:avLst/>
                  <a:gdLst/>
                  <a:ahLst/>
                  <a:cxnLst/>
                  <a:rect l="l" t="t" r="r" b="b"/>
                  <a:pathLst>
                    <a:path w="120" h="61" extrusionOk="0">
                      <a:moveTo>
                        <a:pt x="1" y="1"/>
                      </a:moveTo>
                      <a:cubicBezTo>
                        <a:pt x="1" y="31"/>
                        <a:pt x="25" y="61"/>
                        <a:pt x="61" y="61"/>
                      </a:cubicBezTo>
                      <a:cubicBezTo>
                        <a:pt x="97" y="61"/>
                        <a:pt x="120" y="31"/>
                        <a:pt x="120" y="1"/>
                      </a:cubicBezTo>
                      <a:lnTo>
                        <a:pt x="91" y="1"/>
                      </a:lnTo>
                      <a:cubicBezTo>
                        <a:pt x="91" y="13"/>
                        <a:pt x="78" y="31"/>
                        <a:pt x="61" y="31"/>
                      </a:cubicBezTo>
                      <a:cubicBezTo>
                        <a:pt x="42"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4112784"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4165487"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4099969" y="881958"/>
                  <a:ext cx="83928" cy="74542"/>
                </a:xfrm>
                <a:custGeom>
                  <a:avLst/>
                  <a:gdLst/>
                  <a:ahLst/>
                  <a:cxnLst/>
                  <a:rect l="l" t="t" r="r" b="b"/>
                  <a:pathLst>
                    <a:path w="465" h="413" extrusionOk="0">
                      <a:moveTo>
                        <a:pt x="233" y="31"/>
                      </a:moveTo>
                      <a:cubicBezTo>
                        <a:pt x="346" y="31"/>
                        <a:pt x="435" y="127"/>
                        <a:pt x="435" y="234"/>
                      </a:cubicBezTo>
                      <a:lnTo>
                        <a:pt x="435" y="311"/>
                      </a:lnTo>
                      <a:lnTo>
                        <a:pt x="370" y="311"/>
                      </a:lnTo>
                      <a:cubicBezTo>
                        <a:pt x="376" y="300"/>
                        <a:pt x="376" y="281"/>
                        <a:pt x="376" y="270"/>
                      </a:cubicBezTo>
                      <a:lnTo>
                        <a:pt x="376" y="144"/>
                      </a:lnTo>
                      <a:lnTo>
                        <a:pt x="90" y="144"/>
                      </a:lnTo>
                      <a:lnTo>
                        <a:pt x="90" y="270"/>
                      </a:lnTo>
                      <a:cubicBezTo>
                        <a:pt x="90" y="281"/>
                        <a:pt x="90" y="300"/>
                        <a:pt x="96" y="311"/>
                      </a:cubicBezTo>
                      <a:lnTo>
                        <a:pt x="30" y="311"/>
                      </a:lnTo>
                      <a:lnTo>
                        <a:pt x="30" y="234"/>
                      </a:lnTo>
                      <a:cubicBezTo>
                        <a:pt x="30" y="127"/>
                        <a:pt x="120" y="31"/>
                        <a:pt x="233" y="31"/>
                      </a:cubicBezTo>
                      <a:close/>
                      <a:moveTo>
                        <a:pt x="346" y="174"/>
                      </a:moveTo>
                      <a:lnTo>
                        <a:pt x="346" y="270"/>
                      </a:lnTo>
                      <a:cubicBezTo>
                        <a:pt x="346" y="328"/>
                        <a:pt x="292" y="377"/>
                        <a:pt x="233" y="377"/>
                      </a:cubicBezTo>
                      <a:cubicBezTo>
                        <a:pt x="173" y="377"/>
                        <a:pt x="120" y="328"/>
                        <a:pt x="120" y="270"/>
                      </a:cubicBezTo>
                      <a:lnTo>
                        <a:pt x="120" y="174"/>
                      </a:lnTo>
                      <a:close/>
                      <a:moveTo>
                        <a:pt x="233" y="1"/>
                      </a:moveTo>
                      <a:cubicBezTo>
                        <a:pt x="101" y="1"/>
                        <a:pt x="0" y="108"/>
                        <a:pt x="0" y="234"/>
                      </a:cubicBezTo>
                      <a:lnTo>
                        <a:pt x="0" y="341"/>
                      </a:lnTo>
                      <a:lnTo>
                        <a:pt x="107" y="341"/>
                      </a:lnTo>
                      <a:cubicBezTo>
                        <a:pt x="137" y="383"/>
                        <a:pt x="179" y="413"/>
                        <a:pt x="233" y="413"/>
                      </a:cubicBezTo>
                      <a:cubicBezTo>
                        <a:pt x="286" y="413"/>
                        <a:pt x="327" y="383"/>
                        <a:pt x="357" y="341"/>
                      </a:cubicBezTo>
                      <a:lnTo>
                        <a:pt x="465" y="341"/>
                      </a:lnTo>
                      <a:lnTo>
                        <a:pt x="465" y="234"/>
                      </a:lnTo>
                      <a:cubicBezTo>
                        <a:pt x="465" y="108"/>
                        <a:pt x="36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3885908" y="958486"/>
                  <a:ext cx="84108" cy="62450"/>
                </a:xfrm>
                <a:custGeom>
                  <a:avLst/>
                  <a:gdLst/>
                  <a:ahLst/>
                  <a:cxnLst/>
                  <a:rect l="l" t="t" r="r" b="b"/>
                  <a:pathLst>
                    <a:path w="466" h="346" extrusionOk="0">
                      <a:moveTo>
                        <a:pt x="234" y="0"/>
                      </a:moveTo>
                      <a:cubicBezTo>
                        <a:pt x="150" y="0"/>
                        <a:pt x="72" y="30"/>
                        <a:pt x="7" y="83"/>
                      </a:cubicBezTo>
                      <a:lnTo>
                        <a:pt x="1" y="90"/>
                      </a:lnTo>
                      <a:lnTo>
                        <a:pt x="1" y="346"/>
                      </a:lnTo>
                      <a:lnTo>
                        <a:pt x="31" y="346"/>
                      </a:lnTo>
                      <a:lnTo>
                        <a:pt x="31" y="101"/>
                      </a:lnTo>
                      <a:cubicBezTo>
                        <a:pt x="91" y="60"/>
                        <a:pt x="163" y="36"/>
                        <a:pt x="234" y="36"/>
                      </a:cubicBezTo>
                      <a:cubicBezTo>
                        <a:pt x="305" y="36"/>
                        <a:pt x="377" y="60"/>
                        <a:pt x="436" y="101"/>
                      </a:cubicBezTo>
                      <a:lnTo>
                        <a:pt x="436" y="346"/>
                      </a:lnTo>
                      <a:lnTo>
                        <a:pt x="466" y="346"/>
                      </a:lnTo>
                      <a:lnTo>
                        <a:pt x="466" y="90"/>
                      </a:lnTo>
                      <a:lnTo>
                        <a:pt x="460" y="83"/>
                      </a:lnTo>
                      <a:cubicBezTo>
                        <a:pt x="394" y="30"/>
                        <a:pt x="31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3993661" y="958486"/>
                  <a:ext cx="83928" cy="62450"/>
                </a:xfrm>
                <a:custGeom>
                  <a:avLst/>
                  <a:gdLst/>
                  <a:ahLst/>
                  <a:cxnLst/>
                  <a:rect l="l" t="t" r="r" b="b"/>
                  <a:pathLst>
                    <a:path w="465" h="346" extrusionOk="0">
                      <a:moveTo>
                        <a:pt x="232" y="0"/>
                      </a:moveTo>
                      <a:cubicBezTo>
                        <a:pt x="149" y="0"/>
                        <a:pt x="66" y="30"/>
                        <a:pt x="6" y="83"/>
                      </a:cubicBezTo>
                      <a:lnTo>
                        <a:pt x="0" y="90"/>
                      </a:lnTo>
                      <a:lnTo>
                        <a:pt x="0" y="346"/>
                      </a:lnTo>
                      <a:lnTo>
                        <a:pt x="30" y="346"/>
                      </a:lnTo>
                      <a:lnTo>
                        <a:pt x="30" y="101"/>
                      </a:lnTo>
                      <a:cubicBezTo>
                        <a:pt x="83" y="60"/>
                        <a:pt x="154" y="36"/>
                        <a:pt x="232" y="36"/>
                      </a:cubicBezTo>
                      <a:cubicBezTo>
                        <a:pt x="303" y="36"/>
                        <a:pt x="375" y="60"/>
                        <a:pt x="429" y="101"/>
                      </a:cubicBezTo>
                      <a:lnTo>
                        <a:pt x="429" y="346"/>
                      </a:lnTo>
                      <a:lnTo>
                        <a:pt x="465" y="346"/>
                      </a:lnTo>
                      <a:lnTo>
                        <a:pt x="459" y="90"/>
                      </a:lnTo>
                      <a:lnTo>
                        <a:pt x="452" y="83"/>
                      </a:lnTo>
                      <a:cubicBezTo>
                        <a:pt x="393" y="30"/>
                        <a:pt x="30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4099969" y="958486"/>
                  <a:ext cx="83928" cy="62450"/>
                </a:xfrm>
                <a:custGeom>
                  <a:avLst/>
                  <a:gdLst/>
                  <a:ahLst/>
                  <a:cxnLst/>
                  <a:rect l="l" t="t" r="r" b="b"/>
                  <a:pathLst>
                    <a:path w="465" h="346" extrusionOk="0">
                      <a:moveTo>
                        <a:pt x="233" y="0"/>
                      </a:moveTo>
                      <a:cubicBezTo>
                        <a:pt x="149" y="0"/>
                        <a:pt x="71" y="30"/>
                        <a:pt x="6" y="83"/>
                      </a:cubicBezTo>
                      <a:lnTo>
                        <a:pt x="0" y="90"/>
                      </a:lnTo>
                      <a:lnTo>
                        <a:pt x="0" y="346"/>
                      </a:lnTo>
                      <a:lnTo>
                        <a:pt x="30" y="346"/>
                      </a:lnTo>
                      <a:lnTo>
                        <a:pt x="30" y="101"/>
                      </a:lnTo>
                      <a:cubicBezTo>
                        <a:pt x="90" y="60"/>
                        <a:pt x="162" y="36"/>
                        <a:pt x="233" y="36"/>
                      </a:cubicBezTo>
                      <a:cubicBezTo>
                        <a:pt x="304" y="36"/>
                        <a:pt x="376" y="60"/>
                        <a:pt x="435" y="101"/>
                      </a:cubicBezTo>
                      <a:lnTo>
                        <a:pt x="435" y="346"/>
                      </a:lnTo>
                      <a:lnTo>
                        <a:pt x="465" y="346"/>
                      </a:lnTo>
                      <a:lnTo>
                        <a:pt x="465" y="90"/>
                      </a:lnTo>
                      <a:lnTo>
                        <a:pt x="459" y="83"/>
                      </a:lnTo>
                      <a:cubicBezTo>
                        <a:pt x="393" y="30"/>
                        <a:pt x="31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4138594" y="1012092"/>
                  <a:ext cx="6678" cy="6678"/>
                </a:xfrm>
                <a:custGeom>
                  <a:avLst/>
                  <a:gdLst/>
                  <a:ahLst/>
                  <a:cxnLst/>
                  <a:rect l="l" t="t" r="r" b="b"/>
                  <a:pathLst>
                    <a:path w="37" h="37"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4138594" y="998194"/>
                  <a:ext cx="6678" cy="6498"/>
                </a:xfrm>
                <a:custGeom>
                  <a:avLst/>
                  <a:gdLst/>
                  <a:ahLst/>
                  <a:cxnLst/>
                  <a:rect l="l" t="t" r="r" b="b"/>
                  <a:pathLst>
                    <a:path w="37" h="36"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4138594" y="984116"/>
                  <a:ext cx="6678" cy="6678"/>
                </a:xfrm>
                <a:custGeom>
                  <a:avLst/>
                  <a:gdLst/>
                  <a:ahLst/>
                  <a:cxnLst/>
                  <a:rect l="l" t="t" r="r" b="b"/>
                  <a:pathLst>
                    <a:path w="37" h="37" extrusionOk="0">
                      <a:moveTo>
                        <a:pt x="0" y="1"/>
                      </a:moveTo>
                      <a:lnTo>
                        <a:pt x="0" y="37"/>
                      </a:lnTo>
                      <a:lnTo>
                        <a:pt x="36" y="3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4147438" y="969316"/>
                  <a:ext cx="10649" cy="9566"/>
                </a:xfrm>
                <a:custGeom>
                  <a:avLst/>
                  <a:gdLst/>
                  <a:ahLst/>
                  <a:cxnLst/>
                  <a:rect l="l" t="t" r="r" b="b"/>
                  <a:pathLst>
                    <a:path w="59" h="53" extrusionOk="0">
                      <a:moveTo>
                        <a:pt x="23" y="0"/>
                      </a:moveTo>
                      <a:cubicBezTo>
                        <a:pt x="23" y="11"/>
                        <a:pt x="17" y="23"/>
                        <a:pt x="0" y="23"/>
                      </a:cubicBezTo>
                      <a:lnTo>
                        <a:pt x="0" y="53"/>
                      </a:lnTo>
                      <a:cubicBezTo>
                        <a:pt x="29" y="53"/>
                        <a:pt x="59" y="3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4125599" y="969316"/>
                  <a:ext cx="11010" cy="9566"/>
                </a:xfrm>
                <a:custGeom>
                  <a:avLst/>
                  <a:gdLst/>
                  <a:ahLst/>
                  <a:cxnLst/>
                  <a:rect l="l" t="t" r="r" b="b"/>
                  <a:pathLst>
                    <a:path w="61" h="53" extrusionOk="0">
                      <a:moveTo>
                        <a:pt x="1" y="0"/>
                      </a:moveTo>
                      <a:cubicBezTo>
                        <a:pt x="1" y="30"/>
                        <a:pt x="31" y="53"/>
                        <a:pt x="61" y="53"/>
                      </a:cubicBezTo>
                      <a:lnTo>
                        <a:pt x="61" y="23"/>
                      </a:lnTo>
                      <a:cubicBezTo>
                        <a:pt x="42" y="23"/>
                        <a:pt x="37" y="11"/>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4027954" y="824021"/>
                  <a:ext cx="14078" cy="8844"/>
                </a:xfrm>
                <a:custGeom>
                  <a:avLst/>
                  <a:gdLst/>
                  <a:ahLst/>
                  <a:cxnLst/>
                  <a:rect l="l" t="t" r="r" b="b"/>
                  <a:pathLst>
                    <a:path w="78" h="49" extrusionOk="0">
                      <a:moveTo>
                        <a:pt x="0" y="0"/>
                      </a:moveTo>
                      <a:lnTo>
                        <a:pt x="0" y="30"/>
                      </a:lnTo>
                      <a:lnTo>
                        <a:pt x="24" y="30"/>
                      </a:lnTo>
                      <a:lnTo>
                        <a:pt x="24" y="49"/>
                      </a:lnTo>
                      <a:lnTo>
                        <a:pt x="55" y="49"/>
                      </a:lnTo>
                      <a:lnTo>
                        <a:pt x="55"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4032285" y="843333"/>
                  <a:ext cx="5595" cy="9927"/>
                </a:xfrm>
                <a:custGeom>
                  <a:avLst/>
                  <a:gdLst/>
                  <a:ahLst/>
                  <a:cxnLst/>
                  <a:rect l="l" t="t" r="r" b="b"/>
                  <a:pathLst>
                    <a:path w="31" h="55" extrusionOk="0">
                      <a:moveTo>
                        <a:pt x="0" y="0"/>
                      </a:moveTo>
                      <a:lnTo>
                        <a:pt x="0" y="55"/>
                      </a:lnTo>
                      <a:lnTo>
                        <a:pt x="31" y="55"/>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4032285" y="862646"/>
                  <a:ext cx="5595" cy="6678"/>
                </a:xfrm>
                <a:custGeom>
                  <a:avLst/>
                  <a:gdLst/>
                  <a:ahLst/>
                  <a:cxnLst/>
                  <a:rect l="l" t="t" r="r" b="b"/>
                  <a:pathLst>
                    <a:path w="31" h="37" extrusionOk="0">
                      <a:moveTo>
                        <a:pt x="0" y="1"/>
                      </a:moveTo>
                      <a:lnTo>
                        <a:pt x="0" y="36"/>
                      </a:lnTo>
                      <a:lnTo>
                        <a:pt x="31" y="36"/>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4138594" y="862646"/>
                  <a:ext cx="6678" cy="6678"/>
                </a:xfrm>
                <a:custGeom>
                  <a:avLst/>
                  <a:gdLst/>
                  <a:ahLst/>
                  <a:cxnLst/>
                  <a:rect l="l" t="t" r="r" b="b"/>
                  <a:pathLst>
                    <a:path w="37" h="37" extrusionOk="0">
                      <a:moveTo>
                        <a:pt x="0" y="1"/>
                      </a:moveTo>
                      <a:lnTo>
                        <a:pt x="0" y="36"/>
                      </a:lnTo>
                      <a:lnTo>
                        <a:pt x="36" y="36"/>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4138594" y="843333"/>
                  <a:ext cx="6678" cy="9927"/>
                </a:xfrm>
                <a:custGeom>
                  <a:avLst/>
                  <a:gdLst/>
                  <a:ahLst/>
                  <a:cxnLst/>
                  <a:rect l="l" t="t" r="r" b="b"/>
                  <a:pathLst>
                    <a:path w="37" h="55" extrusionOk="0">
                      <a:moveTo>
                        <a:pt x="0" y="0"/>
                      </a:moveTo>
                      <a:lnTo>
                        <a:pt x="0" y="55"/>
                      </a:lnTo>
                      <a:lnTo>
                        <a:pt x="36" y="55"/>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4135526" y="824021"/>
                  <a:ext cx="9746" cy="8844"/>
                </a:xfrm>
                <a:custGeom>
                  <a:avLst/>
                  <a:gdLst/>
                  <a:ahLst/>
                  <a:cxnLst/>
                  <a:rect l="l" t="t" r="r" b="b"/>
                  <a:pathLst>
                    <a:path w="54" h="49" extrusionOk="0">
                      <a:moveTo>
                        <a:pt x="0" y="0"/>
                      </a:moveTo>
                      <a:lnTo>
                        <a:pt x="0" y="30"/>
                      </a:lnTo>
                      <a:lnTo>
                        <a:pt x="17" y="30"/>
                      </a:lnTo>
                      <a:lnTo>
                        <a:pt x="17" y="49"/>
                      </a:lnTo>
                      <a:lnTo>
                        <a:pt x="53" y="49"/>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4001061"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4108633"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4054666" y="824021"/>
                  <a:ext cx="14259" cy="5595"/>
                </a:xfrm>
                <a:custGeom>
                  <a:avLst/>
                  <a:gdLst/>
                  <a:ahLst/>
                  <a:cxnLst/>
                  <a:rect l="l" t="t" r="r" b="b"/>
                  <a:pathLst>
                    <a:path w="79"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4081559" y="824021"/>
                  <a:ext cx="14439" cy="5595"/>
                </a:xfrm>
                <a:custGeom>
                  <a:avLst/>
                  <a:gdLst/>
                  <a:ahLst/>
                  <a:cxnLst/>
                  <a:rect l="l" t="t" r="r" b="b"/>
                  <a:pathLst>
                    <a:path w="80" h="31" extrusionOk="0">
                      <a:moveTo>
                        <a:pt x="1" y="0"/>
                      </a:moveTo>
                      <a:lnTo>
                        <a:pt x="1" y="30"/>
                      </a:lnTo>
                      <a:lnTo>
                        <a:pt x="79" y="30"/>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3948358"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3975251"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3925796" y="824021"/>
                  <a:ext cx="8844" cy="8844"/>
                </a:xfrm>
                <a:custGeom>
                  <a:avLst/>
                  <a:gdLst/>
                  <a:ahLst/>
                  <a:cxnLst/>
                  <a:rect l="l" t="t" r="r" b="b"/>
                  <a:pathLst>
                    <a:path w="49" h="49" extrusionOk="0">
                      <a:moveTo>
                        <a:pt x="0" y="0"/>
                      </a:moveTo>
                      <a:lnTo>
                        <a:pt x="0" y="49"/>
                      </a:lnTo>
                      <a:lnTo>
                        <a:pt x="30" y="49"/>
                      </a:lnTo>
                      <a:lnTo>
                        <a:pt x="30" y="30"/>
                      </a:lnTo>
                      <a:lnTo>
                        <a:pt x="49" y="30"/>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3925796" y="843333"/>
                  <a:ext cx="5595" cy="9927"/>
                </a:xfrm>
                <a:custGeom>
                  <a:avLst/>
                  <a:gdLst/>
                  <a:ahLst/>
                  <a:cxnLst/>
                  <a:rect l="l" t="t" r="r" b="b"/>
                  <a:pathLst>
                    <a:path w="31" h="55" extrusionOk="0">
                      <a:moveTo>
                        <a:pt x="0" y="0"/>
                      </a:moveTo>
                      <a:lnTo>
                        <a:pt x="0" y="55"/>
                      </a:lnTo>
                      <a:lnTo>
                        <a:pt x="30" y="55"/>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3925796" y="862646"/>
                  <a:ext cx="5595" cy="6678"/>
                </a:xfrm>
                <a:custGeom>
                  <a:avLst/>
                  <a:gdLst/>
                  <a:ahLst/>
                  <a:cxnLst/>
                  <a:rect l="l" t="t" r="r" b="b"/>
                  <a:pathLst>
                    <a:path w="31" h="37" extrusionOk="0">
                      <a:moveTo>
                        <a:pt x="0" y="1"/>
                      </a:moveTo>
                      <a:lnTo>
                        <a:pt x="0" y="36"/>
                      </a:lnTo>
                      <a:lnTo>
                        <a:pt x="30" y="36"/>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3889337" y="1034833"/>
                  <a:ext cx="6678" cy="5595"/>
                </a:xfrm>
                <a:custGeom>
                  <a:avLst/>
                  <a:gdLst/>
                  <a:ahLst/>
                  <a:cxnLst/>
                  <a:rect l="l" t="t" r="r" b="b"/>
                  <a:pathLst>
                    <a:path w="37" h="31" extrusionOk="0">
                      <a:moveTo>
                        <a:pt x="1" y="0"/>
                      </a:moveTo>
                      <a:lnTo>
                        <a:pt x="1"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4068744"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4041851"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5"/>
                <p:cNvSpPr/>
                <p:nvPr/>
              </p:nvSpPr>
              <p:spPr>
                <a:xfrm>
                  <a:off x="4121628"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5"/>
                <p:cNvSpPr/>
                <p:nvPr/>
              </p:nvSpPr>
              <p:spPr>
                <a:xfrm>
                  <a:off x="4014958"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4095818"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4148340" y="1034833"/>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3935543"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3908650"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3988246"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3962436"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4175233" y="1034833"/>
                  <a:ext cx="6678" cy="5595"/>
                </a:xfrm>
                <a:custGeom>
                  <a:avLst/>
                  <a:gdLst/>
                  <a:ahLst/>
                  <a:cxnLst/>
                  <a:rect l="l" t="t" r="r" b="b"/>
                  <a:pathLst>
                    <a:path w="37" h="31" extrusionOk="0">
                      <a:moveTo>
                        <a:pt x="0" y="0"/>
                      </a:moveTo>
                      <a:lnTo>
                        <a:pt x="0"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5"/>
              <p:cNvGrpSpPr/>
              <p:nvPr/>
            </p:nvGrpSpPr>
            <p:grpSpPr>
              <a:xfrm rot="156">
                <a:off x="4583256" y="4688009"/>
                <a:ext cx="445294" cy="430093"/>
                <a:chOff x="3391365" y="1514215"/>
                <a:chExt cx="201427" cy="194568"/>
              </a:xfrm>
            </p:grpSpPr>
            <p:sp>
              <p:nvSpPr>
                <p:cNvPr id="1117" name="Google Shape;1117;p15"/>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5"/>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15"/>
            <p:cNvSpPr/>
            <p:nvPr/>
          </p:nvSpPr>
          <p:spPr>
            <a:xfrm rot="10800000">
              <a:off x="135424" y="79751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5"/>
          <p:cNvGrpSpPr/>
          <p:nvPr/>
        </p:nvGrpSpPr>
        <p:grpSpPr>
          <a:xfrm>
            <a:off x="1011823" y="148000"/>
            <a:ext cx="6013533" cy="4838050"/>
            <a:chOff x="1011823" y="148000"/>
            <a:chExt cx="6013533" cy="4838050"/>
          </a:xfrm>
        </p:grpSpPr>
        <p:grpSp>
          <p:nvGrpSpPr>
            <p:cNvPr id="1147" name="Google Shape;1147;p15"/>
            <p:cNvGrpSpPr/>
            <p:nvPr/>
          </p:nvGrpSpPr>
          <p:grpSpPr>
            <a:xfrm>
              <a:off x="1011823" y="317710"/>
              <a:ext cx="423708" cy="85699"/>
              <a:chOff x="2023432" y="4251819"/>
              <a:chExt cx="335584" cy="67864"/>
            </a:xfrm>
          </p:grpSpPr>
          <p:sp>
            <p:nvSpPr>
              <p:cNvPr id="1148" name="Google Shape;1148;p15"/>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15"/>
            <p:cNvSpPr/>
            <p:nvPr/>
          </p:nvSpPr>
          <p:spPr>
            <a:xfrm>
              <a:off x="1847100" y="14800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15"/>
            <p:cNvGrpSpPr/>
            <p:nvPr/>
          </p:nvGrpSpPr>
          <p:grpSpPr>
            <a:xfrm>
              <a:off x="5251823" y="4769885"/>
              <a:ext cx="423708" cy="85699"/>
              <a:chOff x="2023432" y="4251819"/>
              <a:chExt cx="335584" cy="67864"/>
            </a:xfrm>
          </p:grpSpPr>
          <p:sp>
            <p:nvSpPr>
              <p:cNvPr id="1153" name="Google Shape;1153;p15"/>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15"/>
            <p:cNvSpPr/>
            <p:nvPr/>
          </p:nvSpPr>
          <p:spPr>
            <a:xfrm>
              <a:off x="4264075" y="48197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15"/>
            <p:cNvGrpSpPr/>
            <p:nvPr/>
          </p:nvGrpSpPr>
          <p:grpSpPr>
            <a:xfrm>
              <a:off x="6920498" y="4735887"/>
              <a:ext cx="104858" cy="105082"/>
              <a:chOff x="2089506" y="3065185"/>
              <a:chExt cx="467700" cy="468909"/>
            </a:xfrm>
          </p:grpSpPr>
          <p:sp>
            <p:nvSpPr>
              <p:cNvPr id="1158" name="Google Shape;1158;p15"/>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0" name="Google Shape;1160;p1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61"/>
        <p:cNvGrpSpPr/>
        <p:nvPr/>
      </p:nvGrpSpPr>
      <p:grpSpPr>
        <a:xfrm>
          <a:off x="0" y="0"/>
          <a:ext cx="0" cy="0"/>
          <a:chOff x="0" y="0"/>
          <a:chExt cx="0" cy="0"/>
        </a:xfrm>
      </p:grpSpPr>
      <p:pic>
        <p:nvPicPr>
          <p:cNvPr id="1162" name="Google Shape;1162;p16"/>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163" name="Google Shape;1163;p16"/>
          <p:cNvGrpSpPr/>
          <p:nvPr/>
        </p:nvGrpSpPr>
        <p:grpSpPr>
          <a:xfrm>
            <a:off x="2326288" y="-797125"/>
            <a:ext cx="7361625" cy="6961225"/>
            <a:chOff x="2326288" y="-797125"/>
            <a:chExt cx="7361625" cy="6961225"/>
          </a:xfrm>
        </p:grpSpPr>
        <p:sp>
          <p:nvSpPr>
            <p:cNvPr id="1164" name="Google Shape;1164;p16"/>
            <p:cNvSpPr/>
            <p:nvPr/>
          </p:nvSpPr>
          <p:spPr>
            <a:xfrm>
              <a:off x="7410900" y="-7128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5" name="Google Shape;1165;p16"/>
            <p:cNvSpPr/>
            <p:nvPr/>
          </p:nvSpPr>
          <p:spPr>
            <a:xfrm>
              <a:off x="8020213" y="-7971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6" name="Google Shape;1166;p16"/>
            <p:cNvSpPr/>
            <p:nvPr/>
          </p:nvSpPr>
          <p:spPr>
            <a:xfrm>
              <a:off x="2326288" y="44964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7" name="Google Shape;1167;p16"/>
            <p:cNvSpPr/>
            <p:nvPr/>
          </p:nvSpPr>
          <p:spPr>
            <a:xfrm>
              <a:off x="3870625" y="49684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68" name="Google Shape;1168;p16"/>
          <p:cNvGrpSpPr/>
          <p:nvPr/>
        </p:nvGrpSpPr>
        <p:grpSpPr>
          <a:xfrm>
            <a:off x="2887905" y="97704"/>
            <a:ext cx="6173809" cy="4985337"/>
            <a:chOff x="2887905" y="97704"/>
            <a:chExt cx="6173809" cy="4985337"/>
          </a:xfrm>
        </p:grpSpPr>
        <p:grpSp>
          <p:nvGrpSpPr>
            <p:cNvPr id="1169" name="Google Shape;1169;p16"/>
            <p:cNvGrpSpPr/>
            <p:nvPr/>
          </p:nvGrpSpPr>
          <p:grpSpPr>
            <a:xfrm>
              <a:off x="8646428" y="1105969"/>
              <a:ext cx="415286" cy="485958"/>
              <a:chOff x="2841051" y="119930"/>
              <a:chExt cx="227056" cy="265681"/>
            </a:xfrm>
          </p:grpSpPr>
          <p:sp>
            <p:nvSpPr>
              <p:cNvPr id="1170" name="Google Shape;1170;p16"/>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6"/>
            <p:cNvGrpSpPr/>
            <p:nvPr/>
          </p:nvGrpSpPr>
          <p:grpSpPr>
            <a:xfrm>
              <a:off x="6920730" y="97704"/>
              <a:ext cx="445287" cy="394194"/>
              <a:chOff x="5697486" y="2953442"/>
              <a:chExt cx="240774" cy="213159"/>
            </a:xfrm>
          </p:grpSpPr>
          <p:sp>
            <p:nvSpPr>
              <p:cNvPr id="1177" name="Google Shape;1177;p16"/>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16"/>
            <p:cNvGrpSpPr/>
            <p:nvPr/>
          </p:nvGrpSpPr>
          <p:grpSpPr>
            <a:xfrm>
              <a:off x="2887905" y="4559518"/>
              <a:ext cx="544491" cy="523522"/>
              <a:chOff x="4502101" y="1789462"/>
              <a:chExt cx="247271" cy="237705"/>
            </a:xfrm>
          </p:grpSpPr>
          <p:sp>
            <p:nvSpPr>
              <p:cNvPr id="1187" name="Google Shape;1187;p16"/>
              <p:cNvSpPr/>
              <p:nvPr/>
            </p:nvSpPr>
            <p:spPr>
              <a:xfrm>
                <a:off x="4601912" y="1838916"/>
                <a:ext cx="50718" cy="64796"/>
              </a:xfrm>
              <a:custGeom>
                <a:avLst/>
                <a:gdLst/>
                <a:ahLst/>
                <a:cxnLst/>
                <a:rect l="l" t="t" r="r" b="b"/>
                <a:pathLst>
                  <a:path w="281" h="359" extrusionOk="0">
                    <a:moveTo>
                      <a:pt x="174" y="29"/>
                    </a:moveTo>
                    <a:lnTo>
                      <a:pt x="204" y="59"/>
                    </a:lnTo>
                    <a:lnTo>
                      <a:pt x="245" y="48"/>
                    </a:lnTo>
                    <a:lnTo>
                      <a:pt x="245" y="101"/>
                    </a:lnTo>
                    <a:lnTo>
                      <a:pt x="174" y="101"/>
                    </a:lnTo>
                    <a:lnTo>
                      <a:pt x="96" y="119"/>
                    </a:lnTo>
                    <a:lnTo>
                      <a:pt x="66" y="101"/>
                    </a:lnTo>
                    <a:lnTo>
                      <a:pt x="31" y="101"/>
                    </a:lnTo>
                    <a:lnTo>
                      <a:pt x="31" y="48"/>
                    </a:lnTo>
                    <a:lnTo>
                      <a:pt x="91" y="29"/>
                    </a:lnTo>
                    <a:close/>
                    <a:moveTo>
                      <a:pt x="245" y="131"/>
                    </a:moveTo>
                    <a:lnTo>
                      <a:pt x="245" y="221"/>
                    </a:lnTo>
                    <a:cubicBezTo>
                      <a:pt x="245" y="279"/>
                      <a:pt x="198" y="328"/>
                      <a:pt x="138" y="328"/>
                    </a:cubicBezTo>
                    <a:cubicBezTo>
                      <a:pt x="78" y="328"/>
                      <a:pt x="31" y="279"/>
                      <a:pt x="31" y="221"/>
                    </a:cubicBezTo>
                    <a:lnTo>
                      <a:pt x="31" y="131"/>
                    </a:lnTo>
                    <a:lnTo>
                      <a:pt x="61" y="131"/>
                    </a:lnTo>
                    <a:lnTo>
                      <a:pt x="91" y="149"/>
                    </a:lnTo>
                    <a:lnTo>
                      <a:pt x="179" y="131"/>
                    </a:lnTo>
                    <a:close/>
                    <a:moveTo>
                      <a:pt x="91" y="1"/>
                    </a:moveTo>
                    <a:lnTo>
                      <a:pt x="1" y="24"/>
                    </a:lnTo>
                    <a:lnTo>
                      <a:pt x="1" y="114"/>
                    </a:lnTo>
                    <a:lnTo>
                      <a:pt x="1" y="131"/>
                    </a:lnTo>
                    <a:lnTo>
                      <a:pt x="1" y="221"/>
                    </a:lnTo>
                    <a:cubicBezTo>
                      <a:pt x="1" y="298"/>
                      <a:pt x="61" y="358"/>
                      <a:pt x="138" y="358"/>
                    </a:cubicBezTo>
                    <a:cubicBezTo>
                      <a:pt x="215" y="358"/>
                      <a:pt x="281" y="298"/>
                      <a:pt x="281" y="221"/>
                    </a:cubicBezTo>
                    <a:lnTo>
                      <a:pt x="281" y="131"/>
                    </a:lnTo>
                    <a:lnTo>
                      <a:pt x="281" y="114"/>
                    </a:lnTo>
                    <a:lnTo>
                      <a:pt x="281" y="6"/>
                    </a:lnTo>
                    <a:lnTo>
                      <a:pt x="209" y="24"/>
                    </a:ln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4615810"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4632054" y="1866892"/>
                <a:ext cx="5595" cy="6498"/>
              </a:xfrm>
              <a:custGeom>
                <a:avLst/>
                <a:gdLst/>
                <a:ahLst/>
                <a:cxnLst/>
                <a:rect l="l" t="t" r="r" b="b"/>
                <a:pathLst>
                  <a:path w="31" h="36" extrusionOk="0">
                    <a:moveTo>
                      <a:pt x="1" y="0"/>
                    </a:moveTo>
                    <a:lnTo>
                      <a:pt x="1" y="36"/>
                    </a:lnTo>
                    <a:lnTo>
                      <a:pt x="31" y="36"/>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4615810" y="1882775"/>
                <a:ext cx="21839" cy="11010"/>
              </a:xfrm>
              <a:custGeom>
                <a:avLst/>
                <a:gdLst/>
                <a:ahLst/>
                <a:cxnLst/>
                <a:rect l="l" t="t" r="r" b="b"/>
                <a:pathLst>
                  <a:path w="121" h="61" extrusionOk="0">
                    <a:moveTo>
                      <a:pt x="1" y="1"/>
                    </a:moveTo>
                    <a:cubicBezTo>
                      <a:pt x="1" y="31"/>
                      <a:pt x="25" y="61"/>
                      <a:pt x="61" y="61"/>
                    </a:cubicBezTo>
                    <a:cubicBezTo>
                      <a:pt x="97" y="61"/>
                      <a:pt x="121" y="31"/>
                      <a:pt x="121" y="1"/>
                    </a:cubicBezTo>
                    <a:lnTo>
                      <a:pt x="91" y="1"/>
                    </a:lnTo>
                    <a:cubicBezTo>
                      <a:pt x="91" y="19"/>
                      <a:pt x="78" y="31"/>
                      <a:pt x="61" y="31"/>
                    </a:cubicBezTo>
                    <a:cubicBezTo>
                      <a:pt x="42" y="31"/>
                      <a:pt x="31" y="1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4577185" y="1906600"/>
                <a:ext cx="99269" cy="49635"/>
              </a:xfrm>
              <a:custGeom>
                <a:avLst/>
                <a:gdLst/>
                <a:ahLst/>
                <a:cxnLst/>
                <a:rect l="l" t="t" r="r" b="b"/>
                <a:pathLst>
                  <a:path w="550" h="275" extrusionOk="0">
                    <a:moveTo>
                      <a:pt x="275" y="0"/>
                    </a:moveTo>
                    <a:cubicBezTo>
                      <a:pt x="126" y="0"/>
                      <a:pt x="0" y="119"/>
                      <a:pt x="0" y="275"/>
                    </a:cubicBezTo>
                    <a:lnTo>
                      <a:pt x="30" y="275"/>
                    </a:lnTo>
                    <a:cubicBezTo>
                      <a:pt x="30" y="137"/>
                      <a:pt x="143" y="30"/>
                      <a:pt x="275" y="30"/>
                    </a:cubicBezTo>
                    <a:cubicBezTo>
                      <a:pt x="406" y="30"/>
                      <a:pt x="519" y="137"/>
                      <a:pt x="519" y="275"/>
                    </a:cubicBezTo>
                    <a:lnTo>
                      <a:pt x="549" y="275"/>
                    </a:lnTo>
                    <a:cubicBezTo>
                      <a:pt x="549" y="119"/>
                      <a:pt x="424"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4619239" y="1924830"/>
                <a:ext cx="15161" cy="35557"/>
              </a:xfrm>
              <a:custGeom>
                <a:avLst/>
                <a:gdLst/>
                <a:ahLst/>
                <a:cxnLst/>
                <a:rect l="l" t="t" r="r" b="b"/>
                <a:pathLst>
                  <a:path w="84" h="197" extrusionOk="0">
                    <a:moveTo>
                      <a:pt x="12" y="1"/>
                    </a:moveTo>
                    <a:lnTo>
                      <a:pt x="0" y="144"/>
                    </a:lnTo>
                    <a:lnTo>
                      <a:pt x="42" y="197"/>
                    </a:lnTo>
                    <a:lnTo>
                      <a:pt x="83" y="144"/>
                    </a:lnTo>
                    <a:lnTo>
                      <a:pt x="72" y="1"/>
                    </a:lnTo>
                    <a:lnTo>
                      <a:pt x="42" y="1"/>
                    </a:lnTo>
                    <a:lnTo>
                      <a:pt x="53" y="138"/>
                    </a:lnTo>
                    <a:lnTo>
                      <a:pt x="42" y="149"/>
                    </a:lnTo>
                    <a:lnTo>
                      <a:pt x="30" y="138"/>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4618156" y="1915083"/>
                <a:ext cx="17327" cy="8844"/>
              </a:xfrm>
              <a:custGeom>
                <a:avLst/>
                <a:gdLst/>
                <a:ahLst/>
                <a:cxnLst/>
                <a:rect l="l" t="t" r="r" b="b"/>
                <a:pathLst>
                  <a:path w="96" h="49" extrusionOk="0">
                    <a:moveTo>
                      <a:pt x="1" y="0"/>
                    </a:moveTo>
                    <a:cubicBezTo>
                      <a:pt x="1" y="25"/>
                      <a:pt x="24" y="49"/>
                      <a:pt x="48" y="49"/>
                    </a:cubicBezTo>
                    <a:cubicBezTo>
                      <a:pt x="72" y="49"/>
                      <a:pt x="95" y="25"/>
                      <a:pt x="95" y="0"/>
                    </a:cubicBezTo>
                    <a:lnTo>
                      <a:pt x="65" y="0"/>
                    </a:lnTo>
                    <a:cubicBezTo>
                      <a:pt x="65" y="8"/>
                      <a:pt x="59" y="19"/>
                      <a:pt x="48" y="19"/>
                    </a:cubicBezTo>
                    <a:cubicBezTo>
                      <a:pt x="36" y="19"/>
                      <a:pt x="29" y="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4598844" y="1933313"/>
                <a:ext cx="5415" cy="31405"/>
              </a:xfrm>
              <a:custGeom>
                <a:avLst/>
                <a:gdLst/>
                <a:ahLst/>
                <a:cxnLst/>
                <a:rect l="l" t="t" r="r" b="b"/>
                <a:pathLst>
                  <a:path w="30" h="174" extrusionOk="0">
                    <a:moveTo>
                      <a:pt x="1" y="1"/>
                    </a:moveTo>
                    <a:lnTo>
                      <a:pt x="1" y="174"/>
                    </a:lnTo>
                    <a:lnTo>
                      <a:pt x="29" y="17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4649200" y="1933313"/>
                <a:ext cx="5595" cy="31405"/>
              </a:xfrm>
              <a:custGeom>
                <a:avLst/>
                <a:gdLst/>
                <a:ahLst/>
                <a:cxnLst/>
                <a:rect l="l" t="t" r="r" b="b"/>
                <a:pathLst>
                  <a:path w="31" h="174" extrusionOk="0">
                    <a:moveTo>
                      <a:pt x="0" y="1"/>
                    </a:moveTo>
                    <a:lnTo>
                      <a:pt x="0" y="174"/>
                    </a:lnTo>
                    <a:lnTo>
                      <a:pt x="30" y="174"/>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4520150" y="1809677"/>
                <a:ext cx="202510" cy="192763"/>
              </a:xfrm>
              <a:custGeom>
                <a:avLst/>
                <a:gdLst/>
                <a:ahLst/>
                <a:cxnLst/>
                <a:rect l="l" t="t" r="r" b="b"/>
                <a:pathLst>
                  <a:path w="1122" h="1068" extrusionOk="0">
                    <a:moveTo>
                      <a:pt x="591" y="31"/>
                    </a:moveTo>
                    <a:cubicBezTo>
                      <a:pt x="715" y="31"/>
                      <a:pt x="847" y="78"/>
                      <a:pt x="943" y="174"/>
                    </a:cubicBezTo>
                    <a:cubicBezTo>
                      <a:pt x="1037" y="270"/>
                      <a:pt x="1091" y="400"/>
                      <a:pt x="1091" y="531"/>
                    </a:cubicBezTo>
                    <a:cubicBezTo>
                      <a:pt x="1091" y="669"/>
                      <a:pt x="1037" y="793"/>
                      <a:pt x="943" y="889"/>
                    </a:cubicBezTo>
                    <a:cubicBezTo>
                      <a:pt x="847" y="985"/>
                      <a:pt x="722" y="1038"/>
                      <a:pt x="591" y="1038"/>
                    </a:cubicBezTo>
                    <a:cubicBezTo>
                      <a:pt x="454" y="1038"/>
                      <a:pt x="329" y="985"/>
                      <a:pt x="234" y="889"/>
                    </a:cubicBezTo>
                    <a:cubicBezTo>
                      <a:pt x="36" y="692"/>
                      <a:pt x="36" y="370"/>
                      <a:pt x="234" y="174"/>
                    </a:cubicBezTo>
                    <a:cubicBezTo>
                      <a:pt x="329" y="78"/>
                      <a:pt x="459" y="31"/>
                      <a:pt x="591" y="31"/>
                    </a:cubicBezTo>
                    <a:close/>
                    <a:moveTo>
                      <a:pt x="588" y="0"/>
                    </a:moveTo>
                    <a:cubicBezTo>
                      <a:pt x="451" y="0"/>
                      <a:pt x="314" y="52"/>
                      <a:pt x="209" y="156"/>
                    </a:cubicBezTo>
                    <a:cubicBezTo>
                      <a:pt x="1" y="364"/>
                      <a:pt x="1" y="704"/>
                      <a:pt x="209" y="913"/>
                    </a:cubicBezTo>
                    <a:cubicBezTo>
                      <a:pt x="311" y="1013"/>
                      <a:pt x="448" y="1068"/>
                      <a:pt x="591" y="1068"/>
                    </a:cubicBezTo>
                    <a:cubicBezTo>
                      <a:pt x="728" y="1068"/>
                      <a:pt x="865" y="1013"/>
                      <a:pt x="965" y="913"/>
                    </a:cubicBezTo>
                    <a:cubicBezTo>
                      <a:pt x="1067" y="812"/>
                      <a:pt x="1121" y="674"/>
                      <a:pt x="1121" y="531"/>
                    </a:cubicBezTo>
                    <a:cubicBezTo>
                      <a:pt x="1121" y="389"/>
                      <a:pt x="1067" y="257"/>
                      <a:pt x="965" y="156"/>
                    </a:cubicBezTo>
                    <a:cubicBezTo>
                      <a:pt x="862" y="52"/>
                      <a:pt x="725"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4704069" y="1823755"/>
                <a:ext cx="8664" cy="8844"/>
              </a:xfrm>
              <a:custGeom>
                <a:avLst/>
                <a:gdLst/>
                <a:ahLst/>
                <a:cxnLst/>
                <a:rect l="l" t="t" r="r" b="b"/>
                <a:pathLst>
                  <a:path w="48" h="49" extrusionOk="0">
                    <a:moveTo>
                      <a:pt x="25" y="0"/>
                    </a:moveTo>
                    <a:lnTo>
                      <a:pt x="1" y="25"/>
                    </a:lnTo>
                    <a:cubicBezTo>
                      <a:pt x="12" y="30"/>
                      <a:pt x="18" y="36"/>
                      <a:pt x="25" y="49"/>
                    </a:cubicBezTo>
                    <a:lnTo>
                      <a:pt x="48" y="25"/>
                    </a:lnTo>
                    <a:cubicBezTo>
                      <a:pt x="42" y="19"/>
                      <a:pt x="31" y="6"/>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4727894" y="1859312"/>
                <a:ext cx="9746" cy="13176"/>
              </a:xfrm>
              <a:custGeom>
                <a:avLst/>
                <a:gdLst/>
                <a:ahLst/>
                <a:cxnLst/>
                <a:rect l="l" t="t" r="r" b="b"/>
                <a:pathLst>
                  <a:path w="54" h="73" extrusionOk="0">
                    <a:moveTo>
                      <a:pt x="29" y="1"/>
                    </a:moveTo>
                    <a:lnTo>
                      <a:pt x="0" y="12"/>
                    </a:lnTo>
                    <a:cubicBezTo>
                      <a:pt x="6" y="31"/>
                      <a:pt x="12" y="48"/>
                      <a:pt x="23" y="72"/>
                    </a:cubicBezTo>
                    <a:lnTo>
                      <a:pt x="53" y="59"/>
                    </a:lnTo>
                    <a:cubicBezTo>
                      <a:pt x="42" y="42"/>
                      <a:pt x="36" y="1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4734211" y="1881692"/>
                <a:ext cx="7761" cy="13176"/>
              </a:xfrm>
              <a:custGeom>
                <a:avLst/>
                <a:gdLst/>
                <a:ahLst/>
                <a:cxnLst/>
                <a:rect l="l" t="t" r="r" b="b"/>
                <a:pathLst>
                  <a:path w="43" h="73" extrusionOk="0">
                    <a:moveTo>
                      <a:pt x="30" y="1"/>
                    </a:moveTo>
                    <a:lnTo>
                      <a:pt x="1" y="7"/>
                    </a:lnTo>
                    <a:cubicBezTo>
                      <a:pt x="7" y="31"/>
                      <a:pt x="12" y="50"/>
                      <a:pt x="12" y="72"/>
                    </a:cubicBezTo>
                    <a:lnTo>
                      <a:pt x="42" y="67"/>
                    </a:lnTo>
                    <a:cubicBezTo>
                      <a:pt x="42" y="50"/>
                      <a:pt x="37" y="25"/>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4715982" y="1837653"/>
                <a:ext cx="10829" cy="12995"/>
              </a:xfrm>
              <a:custGeom>
                <a:avLst/>
                <a:gdLst/>
                <a:ahLst/>
                <a:cxnLst/>
                <a:rect l="l" t="t" r="r" b="b"/>
                <a:pathLst>
                  <a:path w="60" h="72" extrusionOk="0">
                    <a:moveTo>
                      <a:pt x="23" y="1"/>
                    </a:moveTo>
                    <a:lnTo>
                      <a:pt x="0" y="19"/>
                    </a:lnTo>
                    <a:cubicBezTo>
                      <a:pt x="12" y="36"/>
                      <a:pt x="23" y="55"/>
                      <a:pt x="36" y="72"/>
                    </a:cubicBezTo>
                    <a:lnTo>
                      <a:pt x="59" y="61"/>
                    </a:lnTo>
                    <a:cubicBezTo>
                      <a:pt x="53" y="36"/>
                      <a:pt x="36" y="19"/>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4736377" y="1906600"/>
                <a:ext cx="6678" cy="11912"/>
              </a:xfrm>
              <a:custGeom>
                <a:avLst/>
                <a:gdLst/>
                <a:ahLst/>
                <a:cxnLst/>
                <a:rect l="l" t="t" r="r" b="b"/>
                <a:pathLst>
                  <a:path w="37" h="66" extrusionOk="0">
                    <a:moveTo>
                      <a:pt x="0" y="0"/>
                    </a:moveTo>
                    <a:lnTo>
                      <a:pt x="0" y="60"/>
                    </a:lnTo>
                    <a:lnTo>
                      <a:pt x="30" y="66"/>
                    </a:lnTo>
                    <a:cubicBezTo>
                      <a:pt x="30" y="42"/>
                      <a:pt x="36" y="19"/>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4730962" y="1929161"/>
                <a:ext cx="8664" cy="13176"/>
              </a:xfrm>
              <a:custGeom>
                <a:avLst/>
                <a:gdLst/>
                <a:ahLst/>
                <a:cxnLst/>
                <a:rect l="l" t="t" r="r" b="b"/>
                <a:pathLst>
                  <a:path w="48" h="73" extrusionOk="0">
                    <a:moveTo>
                      <a:pt x="19" y="1"/>
                    </a:moveTo>
                    <a:cubicBezTo>
                      <a:pt x="12" y="18"/>
                      <a:pt x="6" y="42"/>
                      <a:pt x="0" y="60"/>
                    </a:cubicBezTo>
                    <a:lnTo>
                      <a:pt x="30" y="72"/>
                    </a:lnTo>
                    <a:cubicBezTo>
                      <a:pt x="36" y="48"/>
                      <a:pt x="42" y="30"/>
                      <a:pt x="48" y="7"/>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4724465" y="1950640"/>
                <a:ext cx="7761" cy="8664"/>
              </a:xfrm>
              <a:custGeom>
                <a:avLst/>
                <a:gdLst/>
                <a:ahLst/>
                <a:cxnLst/>
                <a:rect l="l" t="t" r="r" b="b"/>
                <a:pathLst>
                  <a:path w="43" h="48" extrusionOk="0">
                    <a:moveTo>
                      <a:pt x="12" y="1"/>
                    </a:moveTo>
                    <a:cubicBezTo>
                      <a:pt x="12" y="12"/>
                      <a:pt x="6" y="25"/>
                      <a:pt x="1" y="36"/>
                    </a:cubicBezTo>
                    <a:lnTo>
                      <a:pt x="25" y="48"/>
                    </a:lnTo>
                    <a:cubicBezTo>
                      <a:pt x="31" y="36"/>
                      <a:pt x="36" y="25"/>
                      <a:pt x="42" y="18"/>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4512750" y="1875375"/>
                <a:ext cx="6498" cy="7581"/>
              </a:xfrm>
              <a:custGeom>
                <a:avLst/>
                <a:gdLst/>
                <a:ahLst/>
                <a:cxnLst/>
                <a:rect l="l" t="t" r="r" b="b"/>
                <a:pathLst>
                  <a:path w="36" h="42" extrusionOk="0">
                    <a:moveTo>
                      <a:pt x="6" y="0"/>
                    </a:moveTo>
                    <a:cubicBezTo>
                      <a:pt x="6" y="13"/>
                      <a:pt x="0" y="25"/>
                      <a:pt x="0" y="36"/>
                    </a:cubicBezTo>
                    <a:lnTo>
                      <a:pt x="30" y="42"/>
                    </a:lnTo>
                    <a:cubicBezTo>
                      <a:pt x="30" y="30"/>
                      <a:pt x="36" y="19"/>
                      <a:pt x="36"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4595414" y="1790365"/>
                <a:ext cx="14259" cy="8844"/>
              </a:xfrm>
              <a:custGeom>
                <a:avLst/>
                <a:gdLst/>
                <a:ahLst/>
                <a:cxnLst/>
                <a:rect l="l" t="t" r="r" b="b"/>
                <a:pathLst>
                  <a:path w="79" h="49" extrusionOk="0">
                    <a:moveTo>
                      <a:pt x="72" y="1"/>
                    </a:moveTo>
                    <a:cubicBezTo>
                      <a:pt x="48" y="7"/>
                      <a:pt x="25" y="12"/>
                      <a:pt x="1" y="20"/>
                    </a:cubicBezTo>
                    <a:lnTo>
                      <a:pt x="7" y="48"/>
                    </a:lnTo>
                    <a:cubicBezTo>
                      <a:pt x="31" y="42"/>
                      <a:pt x="55" y="37"/>
                      <a:pt x="78"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4518164" y="1850648"/>
                <a:ext cx="11010" cy="14259"/>
              </a:xfrm>
              <a:custGeom>
                <a:avLst/>
                <a:gdLst/>
                <a:ahLst/>
                <a:cxnLst/>
                <a:rect l="l" t="t" r="r" b="b"/>
                <a:pathLst>
                  <a:path w="61" h="79" extrusionOk="0">
                    <a:moveTo>
                      <a:pt x="36" y="0"/>
                    </a:moveTo>
                    <a:cubicBezTo>
                      <a:pt x="24" y="19"/>
                      <a:pt x="12" y="43"/>
                      <a:pt x="0" y="66"/>
                    </a:cubicBezTo>
                    <a:lnTo>
                      <a:pt x="30" y="79"/>
                    </a:lnTo>
                    <a:cubicBezTo>
                      <a:pt x="42" y="54"/>
                      <a:pt x="47" y="36"/>
                      <a:pt x="60" y="13"/>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4530979" y="1828087"/>
                <a:ext cx="13176" cy="14078"/>
              </a:xfrm>
              <a:custGeom>
                <a:avLst/>
                <a:gdLst/>
                <a:ahLst/>
                <a:cxnLst/>
                <a:rect l="l" t="t" r="r" b="b"/>
                <a:pathLst>
                  <a:path w="73" h="78" extrusionOk="0">
                    <a:moveTo>
                      <a:pt x="48" y="1"/>
                    </a:moveTo>
                    <a:cubicBezTo>
                      <a:pt x="31" y="18"/>
                      <a:pt x="12" y="42"/>
                      <a:pt x="1" y="61"/>
                    </a:cubicBezTo>
                    <a:lnTo>
                      <a:pt x="25" y="78"/>
                    </a:lnTo>
                    <a:cubicBezTo>
                      <a:pt x="42" y="61"/>
                      <a:pt x="55" y="42"/>
                      <a:pt x="72" y="25"/>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4549389" y="1810760"/>
                <a:ext cx="12995" cy="13176"/>
              </a:xfrm>
              <a:custGeom>
                <a:avLst/>
                <a:gdLst/>
                <a:ahLst/>
                <a:cxnLst/>
                <a:rect l="l" t="t" r="r" b="b"/>
                <a:pathLst>
                  <a:path w="72" h="73" extrusionOk="0">
                    <a:moveTo>
                      <a:pt x="53" y="1"/>
                    </a:moveTo>
                    <a:cubicBezTo>
                      <a:pt x="36" y="14"/>
                      <a:pt x="17" y="31"/>
                      <a:pt x="0" y="49"/>
                    </a:cubicBezTo>
                    <a:lnTo>
                      <a:pt x="17" y="72"/>
                    </a:lnTo>
                    <a:cubicBezTo>
                      <a:pt x="36" y="55"/>
                      <a:pt x="53" y="37"/>
                      <a:pt x="72" y="25"/>
                    </a:cubicBez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4621224" y="1789462"/>
                <a:ext cx="14259" cy="6498"/>
              </a:xfrm>
              <a:custGeom>
                <a:avLst/>
                <a:gdLst/>
                <a:ahLst/>
                <a:cxnLst/>
                <a:rect l="l" t="t" r="r" b="b"/>
                <a:pathLst>
                  <a:path w="79" h="36" extrusionOk="0">
                    <a:moveTo>
                      <a:pt x="1" y="0"/>
                    </a:moveTo>
                    <a:lnTo>
                      <a:pt x="1" y="30"/>
                    </a:lnTo>
                    <a:cubicBezTo>
                      <a:pt x="25" y="30"/>
                      <a:pt x="48" y="30"/>
                      <a:pt x="72" y="36"/>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4647034" y="1791447"/>
                <a:ext cx="14259" cy="9024"/>
              </a:xfrm>
              <a:custGeom>
                <a:avLst/>
                <a:gdLst/>
                <a:ahLst/>
                <a:cxnLst/>
                <a:rect l="l" t="t" r="r" b="b"/>
                <a:pathLst>
                  <a:path w="79" h="50" extrusionOk="0">
                    <a:moveTo>
                      <a:pt x="7" y="1"/>
                    </a:moveTo>
                    <a:lnTo>
                      <a:pt x="1" y="31"/>
                    </a:lnTo>
                    <a:cubicBezTo>
                      <a:pt x="25" y="36"/>
                      <a:pt x="48" y="42"/>
                      <a:pt x="67" y="49"/>
                    </a:cubicBezTo>
                    <a:lnTo>
                      <a:pt x="78" y="19"/>
                    </a:lnTo>
                    <a:cubicBezTo>
                      <a:pt x="55" y="14"/>
                      <a:pt x="31" y="6"/>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4570687" y="1797945"/>
                <a:ext cx="14078" cy="11010"/>
              </a:xfrm>
              <a:custGeom>
                <a:avLst/>
                <a:gdLst/>
                <a:ahLst/>
                <a:cxnLst/>
                <a:rect l="l" t="t" r="r" b="b"/>
                <a:pathLst>
                  <a:path w="78" h="61" extrusionOk="0">
                    <a:moveTo>
                      <a:pt x="66" y="0"/>
                    </a:moveTo>
                    <a:cubicBezTo>
                      <a:pt x="42" y="13"/>
                      <a:pt x="19" y="19"/>
                      <a:pt x="1" y="30"/>
                    </a:cubicBezTo>
                    <a:lnTo>
                      <a:pt x="14" y="60"/>
                    </a:lnTo>
                    <a:cubicBezTo>
                      <a:pt x="36" y="49"/>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4670859" y="1799028"/>
                <a:ext cx="8664" cy="8844"/>
              </a:xfrm>
              <a:custGeom>
                <a:avLst/>
                <a:gdLst/>
                <a:ahLst/>
                <a:cxnLst/>
                <a:rect l="l" t="t" r="r" b="b"/>
                <a:pathLst>
                  <a:path w="48" h="49" extrusionOk="0">
                    <a:moveTo>
                      <a:pt x="12" y="0"/>
                    </a:moveTo>
                    <a:lnTo>
                      <a:pt x="0" y="30"/>
                    </a:lnTo>
                    <a:cubicBezTo>
                      <a:pt x="12" y="36"/>
                      <a:pt x="23" y="43"/>
                      <a:pt x="36" y="49"/>
                    </a:cubicBezTo>
                    <a:lnTo>
                      <a:pt x="48" y="19"/>
                    </a:lnTo>
                    <a:cubicBezTo>
                      <a:pt x="36" y="13"/>
                      <a:pt x="23" y="7"/>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4679342" y="2000274"/>
                <a:ext cx="7581" cy="7581"/>
              </a:xfrm>
              <a:custGeom>
                <a:avLst/>
                <a:gdLst/>
                <a:ahLst/>
                <a:cxnLst/>
                <a:rect l="l" t="t" r="r" b="b"/>
                <a:pathLst>
                  <a:path w="42" h="42" extrusionOk="0">
                    <a:moveTo>
                      <a:pt x="31" y="0"/>
                    </a:moveTo>
                    <a:cubicBezTo>
                      <a:pt x="19" y="6"/>
                      <a:pt x="6" y="12"/>
                      <a:pt x="1" y="17"/>
                    </a:cubicBezTo>
                    <a:lnTo>
                      <a:pt x="12" y="42"/>
                    </a:lnTo>
                    <a:cubicBezTo>
                      <a:pt x="25" y="36"/>
                      <a:pt x="36" y="29"/>
                      <a:pt x="42" y="23"/>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4609492" y="2015075"/>
                <a:ext cx="12995" cy="6678"/>
              </a:xfrm>
              <a:custGeom>
                <a:avLst/>
                <a:gdLst/>
                <a:ahLst/>
                <a:cxnLst/>
                <a:rect l="l" t="t" r="r" b="b"/>
                <a:pathLst>
                  <a:path w="72" h="37" extrusionOk="0">
                    <a:moveTo>
                      <a:pt x="6" y="1"/>
                    </a:moveTo>
                    <a:lnTo>
                      <a:pt x="0" y="31"/>
                    </a:lnTo>
                    <a:cubicBezTo>
                      <a:pt x="24" y="37"/>
                      <a:pt x="42" y="37"/>
                      <a:pt x="66" y="37"/>
                    </a:cubicBezTo>
                    <a:lnTo>
                      <a:pt x="72" y="7"/>
                    </a:lnTo>
                    <a:cubicBezTo>
                      <a:pt x="49" y="7"/>
                      <a:pt x="24" y="7"/>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4543975" y="1984030"/>
                <a:ext cx="12995" cy="11912"/>
              </a:xfrm>
              <a:custGeom>
                <a:avLst/>
                <a:gdLst/>
                <a:ahLst/>
                <a:cxnLst/>
                <a:rect l="l" t="t" r="r" b="b"/>
                <a:pathLst>
                  <a:path w="72" h="66" extrusionOk="0">
                    <a:moveTo>
                      <a:pt x="24" y="0"/>
                    </a:moveTo>
                    <a:lnTo>
                      <a:pt x="0" y="24"/>
                    </a:lnTo>
                    <a:cubicBezTo>
                      <a:pt x="19" y="36"/>
                      <a:pt x="36" y="54"/>
                      <a:pt x="47" y="66"/>
                    </a:cubicBezTo>
                    <a:lnTo>
                      <a:pt x="72" y="41"/>
                    </a:lnTo>
                    <a:cubicBezTo>
                      <a:pt x="54" y="30"/>
                      <a:pt x="36" y="19"/>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4563287" y="1998830"/>
                <a:ext cx="12995" cy="11010"/>
              </a:xfrm>
              <a:custGeom>
                <a:avLst/>
                <a:gdLst/>
                <a:ahLst/>
                <a:cxnLst/>
                <a:rect l="l" t="t" r="r" b="b"/>
                <a:pathLst>
                  <a:path w="72" h="61" extrusionOk="0">
                    <a:moveTo>
                      <a:pt x="19" y="1"/>
                    </a:moveTo>
                    <a:lnTo>
                      <a:pt x="0" y="25"/>
                    </a:lnTo>
                    <a:cubicBezTo>
                      <a:pt x="19" y="37"/>
                      <a:pt x="36" y="50"/>
                      <a:pt x="60" y="61"/>
                    </a:cubicBezTo>
                    <a:lnTo>
                      <a:pt x="72" y="31"/>
                    </a:lnTo>
                    <a:cubicBezTo>
                      <a:pt x="55" y="20"/>
                      <a:pt x="36" y="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4584585" y="2009660"/>
                <a:ext cx="14439" cy="8844"/>
              </a:xfrm>
              <a:custGeom>
                <a:avLst/>
                <a:gdLst/>
                <a:ahLst/>
                <a:cxnLst/>
                <a:rect l="l" t="t" r="r" b="b"/>
                <a:pathLst>
                  <a:path w="80" h="49" extrusionOk="0">
                    <a:moveTo>
                      <a:pt x="14" y="1"/>
                    </a:moveTo>
                    <a:lnTo>
                      <a:pt x="1" y="25"/>
                    </a:lnTo>
                    <a:cubicBezTo>
                      <a:pt x="25" y="37"/>
                      <a:pt x="50" y="42"/>
                      <a:pt x="67" y="48"/>
                    </a:cubicBezTo>
                    <a:lnTo>
                      <a:pt x="80" y="20"/>
                    </a:lnTo>
                    <a:cubicBezTo>
                      <a:pt x="55" y="12"/>
                      <a:pt x="37" y="7"/>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4634220" y="2015075"/>
                <a:ext cx="12093" cy="6678"/>
              </a:xfrm>
              <a:custGeom>
                <a:avLst/>
                <a:gdLst/>
                <a:ahLst/>
                <a:cxnLst/>
                <a:rect l="l" t="t" r="r" b="b"/>
                <a:pathLst>
                  <a:path w="67" h="37" extrusionOk="0">
                    <a:moveTo>
                      <a:pt x="60" y="1"/>
                    </a:moveTo>
                    <a:cubicBezTo>
                      <a:pt x="42" y="1"/>
                      <a:pt x="19" y="7"/>
                      <a:pt x="0" y="7"/>
                    </a:cubicBezTo>
                    <a:lnTo>
                      <a:pt x="0" y="37"/>
                    </a:lnTo>
                    <a:cubicBezTo>
                      <a:pt x="25" y="37"/>
                      <a:pt x="48" y="31"/>
                      <a:pt x="66" y="3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4656961" y="2007674"/>
                <a:ext cx="14078" cy="9746"/>
              </a:xfrm>
              <a:custGeom>
                <a:avLst/>
                <a:gdLst/>
                <a:ahLst/>
                <a:cxnLst/>
                <a:rect l="l" t="t" r="r" b="b"/>
                <a:pathLst>
                  <a:path w="78" h="54" extrusionOk="0">
                    <a:moveTo>
                      <a:pt x="64" y="1"/>
                    </a:moveTo>
                    <a:cubicBezTo>
                      <a:pt x="42" y="12"/>
                      <a:pt x="23" y="18"/>
                      <a:pt x="0" y="23"/>
                    </a:cubicBezTo>
                    <a:lnTo>
                      <a:pt x="12" y="53"/>
                    </a:lnTo>
                    <a:cubicBezTo>
                      <a:pt x="29" y="48"/>
                      <a:pt x="53" y="42"/>
                      <a:pt x="77" y="31"/>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4527911" y="1965620"/>
                <a:ext cx="11732" cy="12995"/>
              </a:xfrm>
              <a:custGeom>
                <a:avLst/>
                <a:gdLst/>
                <a:ahLst/>
                <a:cxnLst/>
                <a:rect l="l" t="t" r="r" b="b"/>
                <a:pathLst>
                  <a:path w="65" h="72" extrusionOk="0">
                    <a:moveTo>
                      <a:pt x="29" y="1"/>
                    </a:moveTo>
                    <a:lnTo>
                      <a:pt x="0" y="13"/>
                    </a:lnTo>
                    <a:cubicBezTo>
                      <a:pt x="18" y="36"/>
                      <a:pt x="29" y="55"/>
                      <a:pt x="42" y="72"/>
                    </a:cubicBezTo>
                    <a:lnTo>
                      <a:pt x="65" y="55"/>
                    </a:lnTo>
                    <a:cubicBezTo>
                      <a:pt x="53" y="36"/>
                      <a:pt x="42" y="1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4517082" y="1944142"/>
                <a:ext cx="9746" cy="13176"/>
              </a:xfrm>
              <a:custGeom>
                <a:avLst/>
                <a:gdLst/>
                <a:ahLst/>
                <a:cxnLst/>
                <a:rect l="l" t="t" r="r" b="b"/>
                <a:pathLst>
                  <a:path w="54" h="73" extrusionOk="0">
                    <a:moveTo>
                      <a:pt x="30" y="1"/>
                    </a:moveTo>
                    <a:lnTo>
                      <a:pt x="0" y="12"/>
                    </a:lnTo>
                    <a:cubicBezTo>
                      <a:pt x="12" y="31"/>
                      <a:pt x="18" y="54"/>
                      <a:pt x="30" y="72"/>
                    </a:cubicBezTo>
                    <a:lnTo>
                      <a:pt x="53" y="61"/>
                    </a:lnTo>
                    <a:cubicBezTo>
                      <a:pt x="48" y="42"/>
                      <a:pt x="36"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4511667" y="1926995"/>
                <a:ext cx="7581" cy="7581"/>
              </a:xfrm>
              <a:custGeom>
                <a:avLst/>
                <a:gdLst/>
                <a:ahLst/>
                <a:cxnLst/>
                <a:rect l="l" t="t" r="r" b="b"/>
                <a:pathLst>
                  <a:path w="42" h="42" extrusionOk="0">
                    <a:moveTo>
                      <a:pt x="36" y="0"/>
                    </a:moveTo>
                    <a:lnTo>
                      <a:pt x="0" y="6"/>
                    </a:lnTo>
                    <a:cubicBezTo>
                      <a:pt x="6" y="19"/>
                      <a:pt x="6" y="30"/>
                      <a:pt x="12" y="42"/>
                    </a:cubicBezTo>
                    <a:lnTo>
                      <a:pt x="42" y="30"/>
                    </a:lnTo>
                    <a:cubicBezTo>
                      <a:pt x="36" y="19"/>
                      <a:pt x="36" y="1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4554804" y="1927898"/>
                <a:ext cx="147460" cy="57215"/>
              </a:xfrm>
              <a:custGeom>
                <a:avLst/>
                <a:gdLst/>
                <a:ahLst/>
                <a:cxnLst/>
                <a:rect l="l" t="t" r="r" b="b"/>
                <a:pathLst>
                  <a:path w="817" h="317" extrusionOk="0">
                    <a:moveTo>
                      <a:pt x="786" y="1"/>
                    </a:moveTo>
                    <a:cubicBezTo>
                      <a:pt x="762" y="61"/>
                      <a:pt x="732" y="121"/>
                      <a:pt x="685" y="162"/>
                    </a:cubicBezTo>
                    <a:cubicBezTo>
                      <a:pt x="608" y="240"/>
                      <a:pt x="506" y="281"/>
                      <a:pt x="399" y="281"/>
                    </a:cubicBezTo>
                    <a:cubicBezTo>
                      <a:pt x="286" y="281"/>
                      <a:pt x="184" y="240"/>
                      <a:pt x="107" y="162"/>
                    </a:cubicBezTo>
                    <a:cubicBezTo>
                      <a:pt x="77" y="132"/>
                      <a:pt x="47" y="91"/>
                      <a:pt x="30" y="49"/>
                    </a:cubicBezTo>
                    <a:lnTo>
                      <a:pt x="0" y="61"/>
                    </a:lnTo>
                    <a:cubicBezTo>
                      <a:pt x="23" y="108"/>
                      <a:pt x="47" y="151"/>
                      <a:pt x="89" y="187"/>
                    </a:cubicBezTo>
                    <a:cubicBezTo>
                      <a:pt x="166" y="270"/>
                      <a:pt x="280" y="317"/>
                      <a:pt x="399" y="317"/>
                    </a:cubicBezTo>
                    <a:cubicBezTo>
                      <a:pt x="512" y="317"/>
                      <a:pt x="625" y="270"/>
                      <a:pt x="702" y="187"/>
                    </a:cubicBezTo>
                    <a:cubicBezTo>
                      <a:pt x="756" y="138"/>
                      <a:pt x="792" y="72"/>
                      <a:pt x="816" y="8"/>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4570687" y="1827004"/>
                <a:ext cx="126163" cy="45483"/>
              </a:xfrm>
              <a:custGeom>
                <a:avLst/>
                <a:gdLst/>
                <a:ahLst/>
                <a:cxnLst/>
                <a:rect l="l" t="t" r="r" b="b"/>
                <a:pathLst>
                  <a:path w="699" h="252" extrusionOk="0">
                    <a:moveTo>
                      <a:pt x="308" y="1"/>
                    </a:moveTo>
                    <a:cubicBezTo>
                      <a:pt x="196" y="1"/>
                      <a:pt x="84" y="42"/>
                      <a:pt x="1" y="125"/>
                    </a:cubicBezTo>
                    <a:lnTo>
                      <a:pt x="19" y="150"/>
                    </a:lnTo>
                    <a:cubicBezTo>
                      <a:pt x="99" y="69"/>
                      <a:pt x="203" y="28"/>
                      <a:pt x="308" y="28"/>
                    </a:cubicBezTo>
                    <a:cubicBezTo>
                      <a:pt x="412" y="28"/>
                      <a:pt x="516" y="69"/>
                      <a:pt x="597" y="150"/>
                    </a:cubicBezTo>
                    <a:cubicBezTo>
                      <a:pt x="627" y="180"/>
                      <a:pt x="650" y="215"/>
                      <a:pt x="668" y="251"/>
                    </a:cubicBezTo>
                    <a:lnTo>
                      <a:pt x="698" y="238"/>
                    </a:lnTo>
                    <a:cubicBezTo>
                      <a:pt x="674" y="197"/>
                      <a:pt x="650" y="161"/>
                      <a:pt x="614" y="125"/>
                    </a:cubicBezTo>
                    <a:cubicBezTo>
                      <a:pt x="531" y="42"/>
                      <a:pt x="420"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4695586" y="1972118"/>
                <a:ext cx="53786" cy="55049"/>
              </a:xfrm>
              <a:custGeom>
                <a:avLst/>
                <a:gdLst/>
                <a:ahLst/>
                <a:cxnLst/>
                <a:rect l="l" t="t" r="r" b="b"/>
                <a:pathLst>
                  <a:path w="298" h="305" extrusionOk="0">
                    <a:moveTo>
                      <a:pt x="89" y="0"/>
                    </a:moveTo>
                    <a:lnTo>
                      <a:pt x="72" y="25"/>
                    </a:lnTo>
                    <a:lnTo>
                      <a:pt x="262" y="215"/>
                    </a:lnTo>
                    <a:cubicBezTo>
                      <a:pt x="268" y="220"/>
                      <a:pt x="268" y="228"/>
                      <a:pt x="268" y="239"/>
                    </a:cubicBezTo>
                    <a:cubicBezTo>
                      <a:pt x="268" y="245"/>
                      <a:pt x="268" y="256"/>
                      <a:pt x="262" y="263"/>
                    </a:cubicBezTo>
                    <a:cubicBezTo>
                      <a:pt x="253" y="269"/>
                      <a:pt x="243" y="272"/>
                      <a:pt x="233" y="272"/>
                    </a:cubicBezTo>
                    <a:cubicBezTo>
                      <a:pt x="223" y="272"/>
                      <a:pt x="214" y="269"/>
                      <a:pt x="208" y="263"/>
                    </a:cubicBezTo>
                    <a:lnTo>
                      <a:pt x="18" y="72"/>
                    </a:lnTo>
                    <a:lnTo>
                      <a:pt x="1" y="96"/>
                    </a:lnTo>
                    <a:lnTo>
                      <a:pt x="191" y="286"/>
                    </a:lnTo>
                    <a:cubicBezTo>
                      <a:pt x="202" y="299"/>
                      <a:pt x="215" y="305"/>
                      <a:pt x="232" y="305"/>
                    </a:cubicBezTo>
                    <a:cubicBezTo>
                      <a:pt x="251" y="305"/>
                      <a:pt x="268" y="299"/>
                      <a:pt x="279" y="286"/>
                    </a:cubicBezTo>
                    <a:cubicBezTo>
                      <a:pt x="292" y="275"/>
                      <a:pt x="298" y="256"/>
                      <a:pt x="298" y="239"/>
                    </a:cubicBezTo>
                    <a:cubicBezTo>
                      <a:pt x="298" y="220"/>
                      <a:pt x="292" y="203"/>
                      <a:pt x="279" y="192"/>
                    </a:cubicBezTo>
                    <a:lnTo>
                      <a:pt x="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4502101" y="1892702"/>
                <a:ext cx="23644" cy="23825"/>
              </a:xfrm>
              <a:custGeom>
                <a:avLst/>
                <a:gdLst/>
                <a:ahLst/>
                <a:cxnLst/>
                <a:rect l="l" t="t" r="r" b="b"/>
                <a:pathLst>
                  <a:path w="131" h="132" extrusionOk="0">
                    <a:moveTo>
                      <a:pt x="65" y="30"/>
                    </a:moveTo>
                    <a:cubicBezTo>
                      <a:pt x="83" y="30"/>
                      <a:pt x="101" y="47"/>
                      <a:pt x="101" y="66"/>
                    </a:cubicBezTo>
                    <a:cubicBezTo>
                      <a:pt x="101" y="83"/>
                      <a:pt x="83" y="101"/>
                      <a:pt x="65" y="101"/>
                    </a:cubicBezTo>
                    <a:cubicBezTo>
                      <a:pt x="48" y="101"/>
                      <a:pt x="29" y="83"/>
                      <a:pt x="29" y="66"/>
                    </a:cubicBezTo>
                    <a:cubicBezTo>
                      <a:pt x="29" y="47"/>
                      <a:pt x="48" y="30"/>
                      <a:pt x="65" y="30"/>
                    </a:cubicBezTo>
                    <a:close/>
                    <a:moveTo>
                      <a:pt x="65" y="0"/>
                    </a:moveTo>
                    <a:cubicBezTo>
                      <a:pt x="29" y="0"/>
                      <a:pt x="0" y="30"/>
                      <a:pt x="0" y="66"/>
                    </a:cubicBezTo>
                    <a:cubicBezTo>
                      <a:pt x="0" y="101"/>
                      <a:pt x="29" y="132"/>
                      <a:pt x="65" y="132"/>
                    </a:cubicBezTo>
                    <a:cubicBezTo>
                      <a:pt x="101" y="132"/>
                      <a:pt x="131" y="101"/>
                      <a:pt x="131" y="66"/>
                    </a:cubicBezTo>
                    <a:cubicBezTo>
                      <a:pt x="131" y="30"/>
                      <a:pt x="101"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4681327" y="1802277"/>
                <a:ext cx="22922" cy="22742"/>
              </a:xfrm>
              <a:custGeom>
                <a:avLst/>
                <a:gdLst/>
                <a:ahLst/>
                <a:cxnLst/>
                <a:rect l="l" t="t" r="r" b="b"/>
                <a:pathLst>
                  <a:path w="127" h="126" extrusionOk="0">
                    <a:moveTo>
                      <a:pt x="67" y="31"/>
                    </a:moveTo>
                    <a:cubicBezTo>
                      <a:pt x="80" y="31"/>
                      <a:pt x="97" y="48"/>
                      <a:pt x="97" y="66"/>
                    </a:cubicBezTo>
                    <a:cubicBezTo>
                      <a:pt x="97" y="78"/>
                      <a:pt x="80" y="96"/>
                      <a:pt x="67" y="96"/>
                    </a:cubicBezTo>
                    <a:cubicBezTo>
                      <a:pt x="50" y="96"/>
                      <a:pt x="31" y="78"/>
                      <a:pt x="31" y="66"/>
                    </a:cubicBezTo>
                    <a:cubicBezTo>
                      <a:pt x="31" y="48"/>
                      <a:pt x="50" y="31"/>
                      <a:pt x="67" y="31"/>
                    </a:cubicBezTo>
                    <a:close/>
                    <a:moveTo>
                      <a:pt x="67" y="1"/>
                    </a:moveTo>
                    <a:cubicBezTo>
                      <a:pt x="31" y="1"/>
                      <a:pt x="1" y="31"/>
                      <a:pt x="1" y="66"/>
                    </a:cubicBezTo>
                    <a:cubicBezTo>
                      <a:pt x="1" y="96"/>
                      <a:pt x="31" y="125"/>
                      <a:pt x="67" y="125"/>
                    </a:cubicBezTo>
                    <a:cubicBezTo>
                      <a:pt x="97" y="125"/>
                      <a:pt x="127" y="96"/>
                      <a:pt x="127" y="66"/>
                    </a:cubicBezTo>
                    <a:cubicBezTo>
                      <a:pt x="127" y="31"/>
                      <a:pt x="97"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16"/>
            <p:cNvGrpSpPr/>
            <p:nvPr/>
          </p:nvGrpSpPr>
          <p:grpSpPr>
            <a:xfrm>
              <a:off x="8430763" y="149412"/>
              <a:ext cx="565294" cy="461632"/>
              <a:chOff x="2909999" y="3910400"/>
              <a:chExt cx="210632" cy="172007"/>
            </a:xfrm>
          </p:grpSpPr>
          <p:sp>
            <p:nvSpPr>
              <p:cNvPr id="1229" name="Google Shape;1229;p16"/>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6"/>
            <p:cNvSpPr/>
            <p:nvPr/>
          </p:nvSpPr>
          <p:spPr>
            <a:xfrm>
              <a:off x="3924899" y="46888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16"/>
          <p:cNvGrpSpPr/>
          <p:nvPr/>
        </p:nvGrpSpPr>
        <p:grpSpPr>
          <a:xfrm>
            <a:off x="2221448" y="97700"/>
            <a:ext cx="6424983" cy="4896575"/>
            <a:chOff x="2221448" y="97700"/>
            <a:chExt cx="6424983" cy="4896575"/>
          </a:xfrm>
        </p:grpSpPr>
        <p:grpSp>
          <p:nvGrpSpPr>
            <p:cNvPr id="1246" name="Google Shape;1246;p16"/>
            <p:cNvGrpSpPr/>
            <p:nvPr/>
          </p:nvGrpSpPr>
          <p:grpSpPr>
            <a:xfrm>
              <a:off x="7518336" y="369060"/>
              <a:ext cx="423708" cy="85699"/>
              <a:chOff x="2023432" y="4251819"/>
              <a:chExt cx="335584" cy="67864"/>
            </a:xfrm>
          </p:grpSpPr>
          <p:sp>
            <p:nvSpPr>
              <p:cNvPr id="1247" name="Google Shape;1247;p16"/>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16"/>
            <p:cNvGrpSpPr/>
            <p:nvPr/>
          </p:nvGrpSpPr>
          <p:grpSpPr>
            <a:xfrm>
              <a:off x="8541573" y="1000887"/>
              <a:ext cx="104858" cy="105082"/>
              <a:chOff x="2089506" y="3065185"/>
              <a:chExt cx="467700" cy="468909"/>
            </a:xfrm>
          </p:grpSpPr>
          <p:sp>
            <p:nvSpPr>
              <p:cNvPr id="1251" name="Google Shape;1251;p1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16"/>
            <p:cNvSpPr/>
            <p:nvPr/>
          </p:nvSpPr>
          <p:spPr>
            <a:xfrm>
              <a:off x="5283850" y="482795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16"/>
            <p:cNvGrpSpPr/>
            <p:nvPr/>
          </p:nvGrpSpPr>
          <p:grpSpPr>
            <a:xfrm>
              <a:off x="2221448" y="4705862"/>
              <a:ext cx="104858" cy="105082"/>
              <a:chOff x="2089506" y="3065185"/>
              <a:chExt cx="467700" cy="468909"/>
            </a:xfrm>
          </p:grpSpPr>
          <p:sp>
            <p:nvSpPr>
              <p:cNvPr id="1255" name="Google Shape;1255;p1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16"/>
            <p:cNvSpPr/>
            <p:nvPr/>
          </p:nvSpPr>
          <p:spPr>
            <a:xfrm>
              <a:off x="6614525" y="9770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9" name="Google Shape;1259;p16"/>
          <p:cNvSpPr txBox="1">
            <a:spLocks noGrp="1"/>
          </p:cNvSpPr>
          <p:nvPr>
            <p:ph type="subTitle" idx="1"/>
          </p:nvPr>
        </p:nvSpPr>
        <p:spPr>
          <a:xfrm>
            <a:off x="720000"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0" name="Google Shape;1260;p16"/>
          <p:cNvSpPr txBox="1">
            <a:spLocks noGrp="1"/>
          </p:cNvSpPr>
          <p:nvPr>
            <p:ph type="subTitle" idx="2"/>
          </p:nvPr>
        </p:nvSpPr>
        <p:spPr>
          <a:xfrm>
            <a:off x="3484347"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1" name="Google Shape;1261;p16"/>
          <p:cNvSpPr txBox="1">
            <a:spLocks noGrp="1"/>
          </p:cNvSpPr>
          <p:nvPr>
            <p:ph type="subTitle" idx="3"/>
          </p:nvPr>
        </p:nvSpPr>
        <p:spPr>
          <a:xfrm>
            <a:off x="6248700" y="2365250"/>
            <a:ext cx="2175300" cy="16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2" name="Google Shape;1262;p16"/>
          <p:cNvSpPr txBox="1">
            <a:spLocks noGrp="1"/>
          </p:cNvSpPr>
          <p:nvPr>
            <p:ph type="subTitle" idx="4"/>
          </p:nvPr>
        </p:nvSpPr>
        <p:spPr>
          <a:xfrm>
            <a:off x="72000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263" name="Google Shape;1263;p16"/>
          <p:cNvSpPr txBox="1">
            <a:spLocks noGrp="1"/>
          </p:cNvSpPr>
          <p:nvPr>
            <p:ph type="subTitle" idx="5"/>
          </p:nvPr>
        </p:nvSpPr>
        <p:spPr>
          <a:xfrm>
            <a:off x="348435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264" name="Google Shape;1264;p16"/>
          <p:cNvSpPr txBox="1">
            <a:spLocks noGrp="1"/>
          </p:cNvSpPr>
          <p:nvPr>
            <p:ph type="subTitle" idx="6"/>
          </p:nvPr>
        </p:nvSpPr>
        <p:spPr>
          <a:xfrm>
            <a:off x="6248700" y="1964530"/>
            <a:ext cx="2175300" cy="49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65"/>
        <p:cNvGrpSpPr/>
        <p:nvPr/>
      </p:nvGrpSpPr>
      <p:grpSpPr>
        <a:xfrm>
          <a:off x="0" y="0"/>
          <a:ext cx="0" cy="0"/>
          <a:chOff x="0" y="0"/>
          <a:chExt cx="0" cy="0"/>
        </a:xfrm>
      </p:grpSpPr>
      <p:pic>
        <p:nvPicPr>
          <p:cNvPr id="1266" name="Google Shape;1266;p17"/>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267" name="Google Shape;1267;p17"/>
          <p:cNvGrpSpPr/>
          <p:nvPr/>
        </p:nvGrpSpPr>
        <p:grpSpPr>
          <a:xfrm>
            <a:off x="-1005562" y="1178325"/>
            <a:ext cx="11546700" cy="3867725"/>
            <a:chOff x="-1005562" y="1178325"/>
            <a:chExt cx="11546700" cy="3867725"/>
          </a:xfrm>
        </p:grpSpPr>
        <p:sp>
          <p:nvSpPr>
            <p:cNvPr id="1268" name="Google Shape;1268;p17"/>
            <p:cNvSpPr/>
            <p:nvPr/>
          </p:nvSpPr>
          <p:spPr>
            <a:xfrm>
              <a:off x="-414000" y="22456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9" name="Google Shape;1269;p17"/>
            <p:cNvSpPr/>
            <p:nvPr/>
          </p:nvSpPr>
          <p:spPr>
            <a:xfrm>
              <a:off x="-1005562" y="11783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0" name="Google Shape;1270;p17"/>
            <p:cNvSpPr/>
            <p:nvPr/>
          </p:nvSpPr>
          <p:spPr>
            <a:xfrm>
              <a:off x="8504075" y="40710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1" name="Google Shape;1271;p17"/>
            <p:cNvSpPr/>
            <p:nvPr/>
          </p:nvSpPr>
          <p:spPr>
            <a:xfrm>
              <a:off x="8873438" y="284602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272" name="Google Shape;1272;p17"/>
          <p:cNvGrpSpPr/>
          <p:nvPr/>
        </p:nvGrpSpPr>
        <p:grpSpPr>
          <a:xfrm>
            <a:off x="86225" y="1706602"/>
            <a:ext cx="8988632" cy="3096954"/>
            <a:chOff x="86225" y="1706602"/>
            <a:chExt cx="8988632" cy="3096954"/>
          </a:xfrm>
        </p:grpSpPr>
        <p:grpSp>
          <p:nvGrpSpPr>
            <p:cNvPr id="1273" name="Google Shape;1273;p17"/>
            <p:cNvGrpSpPr/>
            <p:nvPr/>
          </p:nvGrpSpPr>
          <p:grpSpPr>
            <a:xfrm>
              <a:off x="115715" y="1706602"/>
              <a:ext cx="8959141" cy="3096954"/>
              <a:chOff x="115715" y="1706602"/>
              <a:chExt cx="8959141" cy="3096954"/>
            </a:xfrm>
          </p:grpSpPr>
          <p:sp>
            <p:nvSpPr>
              <p:cNvPr id="1274" name="Google Shape;1274;p17"/>
              <p:cNvSpPr/>
              <p:nvPr/>
            </p:nvSpPr>
            <p:spPr>
              <a:xfrm>
                <a:off x="391830" y="1939602"/>
                <a:ext cx="17157" cy="29125"/>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284496" y="1844248"/>
                <a:ext cx="29128" cy="17156"/>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379860" y="1882549"/>
                <a:ext cx="24340" cy="31120"/>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339560" y="1849035"/>
                <a:ext cx="28729" cy="24337"/>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220655" y="1911275"/>
                <a:ext cx="17157" cy="28726"/>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225443" y="1963142"/>
                <a:ext cx="24340" cy="31120"/>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237413" y="1863398"/>
                <a:ext cx="28729" cy="28726"/>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313225" y="2015407"/>
                <a:ext cx="31123" cy="17156"/>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258561" y="2003438"/>
                <a:ext cx="31522" cy="24337"/>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361106" y="1987080"/>
                <a:ext cx="28729" cy="26731"/>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161602" y="1993862"/>
                <a:ext cx="23542" cy="31918"/>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151626" y="1939602"/>
                <a:ext cx="14763" cy="29125"/>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154020" y="1879756"/>
                <a:ext cx="19152" cy="31918"/>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175567" y="1830283"/>
                <a:ext cx="26335" cy="28726"/>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215468" y="1791982"/>
                <a:ext cx="31921" cy="26731"/>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379860" y="1791982"/>
                <a:ext cx="33517" cy="26731"/>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327589" y="1775225"/>
                <a:ext cx="31123" cy="19550"/>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268137" y="1775225"/>
                <a:ext cx="31123" cy="19550"/>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463253" y="1936809"/>
                <a:ext cx="14763" cy="31918"/>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453277" y="1879756"/>
                <a:ext cx="22345" cy="31918"/>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441307" y="1993862"/>
                <a:ext cx="24340" cy="31918"/>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424948" y="1827890"/>
                <a:ext cx="28729" cy="31120"/>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241802" y="2074854"/>
                <a:ext cx="31123" cy="21943"/>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406194" y="2039345"/>
                <a:ext cx="28729" cy="29125"/>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194719" y="2041739"/>
                <a:ext cx="28729" cy="28726"/>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298861" y="2089217"/>
                <a:ext cx="31123" cy="12368"/>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355919" y="2072460"/>
                <a:ext cx="31123" cy="24337"/>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115715" y="1706602"/>
                <a:ext cx="445295" cy="430092"/>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8772368" y="4599123"/>
                <a:ext cx="218085" cy="107827"/>
              </a:xfrm>
              <a:custGeom>
                <a:avLst/>
                <a:gdLst/>
                <a:ahLst/>
                <a:cxnLst/>
                <a:rect l="l" t="t" r="r" b="b"/>
                <a:pathLst>
                  <a:path w="447" h="221" extrusionOk="0">
                    <a:moveTo>
                      <a:pt x="375" y="1"/>
                    </a:moveTo>
                    <a:lnTo>
                      <a:pt x="304" y="72"/>
                    </a:lnTo>
                    <a:lnTo>
                      <a:pt x="322" y="89"/>
                    </a:lnTo>
                    <a:lnTo>
                      <a:pt x="364" y="48"/>
                    </a:lnTo>
                    <a:lnTo>
                      <a:pt x="364" y="48"/>
                    </a:lnTo>
                    <a:cubicBezTo>
                      <a:pt x="345" y="132"/>
                      <a:pt x="274" y="197"/>
                      <a:pt x="185" y="197"/>
                    </a:cubicBezTo>
                    <a:cubicBezTo>
                      <a:pt x="120" y="197"/>
                      <a:pt x="54" y="161"/>
                      <a:pt x="24" y="102"/>
                    </a:cubicBezTo>
                    <a:lnTo>
                      <a:pt x="1" y="114"/>
                    </a:lnTo>
                    <a:cubicBezTo>
                      <a:pt x="37" y="179"/>
                      <a:pt x="108" y="221"/>
                      <a:pt x="185" y="221"/>
                    </a:cubicBezTo>
                    <a:cubicBezTo>
                      <a:pt x="287" y="221"/>
                      <a:pt x="375" y="144"/>
                      <a:pt x="388" y="42"/>
                    </a:cubicBezTo>
                    <a:lnTo>
                      <a:pt x="430" y="89"/>
                    </a:lnTo>
                    <a:lnTo>
                      <a:pt x="447" y="72"/>
                    </a:lnTo>
                    <a:lnTo>
                      <a:pt x="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8734801" y="4509349"/>
                <a:ext cx="215157" cy="107827"/>
              </a:xfrm>
              <a:custGeom>
                <a:avLst/>
                <a:gdLst/>
                <a:ahLst/>
                <a:cxnLst/>
                <a:rect l="l" t="t" r="r" b="b"/>
                <a:pathLst>
                  <a:path w="441" h="221" extrusionOk="0">
                    <a:moveTo>
                      <a:pt x="262" y="0"/>
                    </a:moveTo>
                    <a:cubicBezTo>
                      <a:pt x="155" y="0"/>
                      <a:pt x="72" y="77"/>
                      <a:pt x="59" y="173"/>
                    </a:cubicBezTo>
                    <a:lnTo>
                      <a:pt x="12" y="130"/>
                    </a:lnTo>
                    <a:lnTo>
                      <a:pt x="1" y="149"/>
                    </a:lnTo>
                    <a:lnTo>
                      <a:pt x="72" y="220"/>
                    </a:lnTo>
                    <a:lnTo>
                      <a:pt x="144" y="149"/>
                    </a:lnTo>
                    <a:lnTo>
                      <a:pt x="125" y="130"/>
                    </a:lnTo>
                    <a:lnTo>
                      <a:pt x="84" y="173"/>
                    </a:lnTo>
                    <a:cubicBezTo>
                      <a:pt x="101" y="83"/>
                      <a:pt x="172" y="23"/>
                      <a:pt x="262" y="23"/>
                    </a:cubicBezTo>
                    <a:cubicBezTo>
                      <a:pt x="328" y="23"/>
                      <a:pt x="387" y="59"/>
                      <a:pt x="422" y="119"/>
                    </a:cubicBezTo>
                    <a:lnTo>
                      <a:pt x="441" y="108"/>
                    </a:lnTo>
                    <a:cubicBezTo>
                      <a:pt x="405" y="42"/>
                      <a:pt x="339"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8653324" y="4404450"/>
                <a:ext cx="421533" cy="399106"/>
              </a:xfrm>
              <a:custGeom>
                <a:avLst/>
                <a:gdLst/>
                <a:ahLst/>
                <a:cxnLst/>
                <a:rect l="l" t="t" r="r" b="b"/>
                <a:pathLst>
                  <a:path w="864" h="818" extrusionOk="0">
                    <a:moveTo>
                      <a:pt x="256" y="24"/>
                    </a:moveTo>
                    <a:cubicBezTo>
                      <a:pt x="268" y="24"/>
                      <a:pt x="281" y="31"/>
                      <a:pt x="292" y="37"/>
                    </a:cubicBezTo>
                    <a:lnTo>
                      <a:pt x="405" y="131"/>
                    </a:lnTo>
                    <a:cubicBezTo>
                      <a:pt x="418" y="144"/>
                      <a:pt x="435" y="150"/>
                      <a:pt x="454" y="150"/>
                    </a:cubicBezTo>
                    <a:lnTo>
                      <a:pt x="787" y="150"/>
                    </a:lnTo>
                    <a:cubicBezTo>
                      <a:pt x="817" y="150"/>
                      <a:pt x="840" y="174"/>
                      <a:pt x="840" y="202"/>
                    </a:cubicBezTo>
                    <a:lnTo>
                      <a:pt x="840" y="674"/>
                    </a:lnTo>
                    <a:lnTo>
                      <a:pt x="25" y="674"/>
                    </a:lnTo>
                    <a:lnTo>
                      <a:pt x="25" y="78"/>
                    </a:lnTo>
                    <a:cubicBezTo>
                      <a:pt x="25" y="48"/>
                      <a:pt x="48" y="24"/>
                      <a:pt x="72" y="24"/>
                    </a:cubicBezTo>
                    <a:close/>
                    <a:moveTo>
                      <a:pt x="840" y="697"/>
                    </a:moveTo>
                    <a:lnTo>
                      <a:pt x="840" y="738"/>
                    </a:lnTo>
                    <a:cubicBezTo>
                      <a:pt x="840" y="768"/>
                      <a:pt x="817" y="793"/>
                      <a:pt x="787" y="793"/>
                    </a:cubicBezTo>
                    <a:lnTo>
                      <a:pt x="72" y="793"/>
                    </a:lnTo>
                    <a:cubicBezTo>
                      <a:pt x="48" y="793"/>
                      <a:pt x="25" y="768"/>
                      <a:pt x="25" y="738"/>
                    </a:cubicBezTo>
                    <a:lnTo>
                      <a:pt x="25" y="697"/>
                    </a:lnTo>
                    <a:close/>
                    <a:moveTo>
                      <a:pt x="72" y="1"/>
                    </a:moveTo>
                    <a:cubicBezTo>
                      <a:pt x="30" y="1"/>
                      <a:pt x="0" y="37"/>
                      <a:pt x="0" y="78"/>
                    </a:cubicBezTo>
                    <a:lnTo>
                      <a:pt x="0" y="738"/>
                    </a:lnTo>
                    <a:cubicBezTo>
                      <a:pt x="0" y="781"/>
                      <a:pt x="30" y="817"/>
                      <a:pt x="72" y="817"/>
                    </a:cubicBezTo>
                    <a:lnTo>
                      <a:pt x="787" y="817"/>
                    </a:lnTo>
                    <a:cubicBezTo>
                      <a:pt x="828" y="817"/>
                      <a:pt x="864" y="781"/>
                      <a:pt x="864" y="738"/>
                    </a:cubicBezTo>
                    <a:lnTo>
                      <a:pt x="864" y="202"/>
                    </a:lnTo>
                    <a:cubicBezTo>
                      <a:pt x="864" y="161"/>
                      <a:pt x="828" y="125"/>
                      <a:pt x="787" y="125"/>
                    </a:cubicBezTo>
                    <a:lnTo>
                      <a:pt x="454" y="125"/>
                    </a:lnTo>
                    <a:cubicBezTo>
                      <a:pt x="441" y="125"/>
                      <a:pt x="429" y="120"/>
                      <a:pt x="418" y="114"/>
                    </a:cubicBezTo>
                    <a:lnTo>
                      <a:pt x="303" y="18"/>
                    </a:lnTo>
                    <a:cubicBezTo>
                      <a:pt x="292" y="7"/>
                      <a:pt x="275"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rot="573051">
                <a:off x="228183" y="3391961"/>
                <a:ext cx="269973" cy="180091"/>
              </a:xfrm>
              <a:custGeom>
                <a:avLst/>
                <a:gdLst/>
                <a:ahLst/>
                <a:cxnLst/>
                <a:rect l="l" t="t" r="r" b="b"/>
                <a:pathLst>
                  <a:path w="895" h="597" extrusionOk="0">
                    <a:moveTo>
                      <a:pt x="728" y="36"/>
                    </a:moveTo>
                    <a:lnTo>
                      <a:pt x="728" y="256"/>
                    </a:lnTo>
                    <a:cubicBezTo>
                      <a:pt x="728" y="263"/>
                      <a:pt x="728" y="269"/>
                      <a:pt x="734" y="275"/>
                    </a:cubicBezTo>
                    <a:cubicBezTo>
                      <a:pt x="740" y="275"/>
                      <a:pt x="751" y="275"/>
                      <a:pt x="758" y="269"/>
                    </a:cubicBezTo>
                    <a:cubicBezTo>
                      <a:pt x="776" y="250"/>
                      <a:pt x="794" y="245"/>
                      <a:pt x="811" y="245"/>
                    </a:cubicBezTo>
                    <a:cubicBezTo>
                      <a:pt x="847" y="245"/>
                      <a:pt x="858" y="269"/>
                      <a:pt x="858" y="299"/>
                    </a:cubicBezTo>
                    <a:cubicBezTo>
                      <a:pt x="858" y="327"/>
                      <a:pt x="847" y="357"/>
                      <a:pt x="811" y="357"/>
                    </a:cubicBezTo>
                    <a:cubicBezTo>
                      <a:pt x="794" y="357"/>
                      <a:pt x="776" y="346"/>
                      <a:pt x="758" y="335"/>
                    </a:cubicBezTo>
                    <a:cubicBezTo>
                      <a:pt x="751" y="327"/>
                      <a:pt x="740" y="327"/>
                      <a:pt x="734" y="327"/>
                    </a:cubicBezTo>
                    <a:cubicBezTo>
                      <a:pt x="728" y="335"/>
                      <a:pt x="728" y="340"/>
                      <a:pt x="728" y="346"/>
                    </a:cubicBezTo>
                    <a:lnTo>
                      <a:pt x="728" y="560"/>
                    </a:lnTo>
                    <a:lnTo>
                      <a:pt x="531" y="560"/>
                    </a:lnTo>
                    <a:cubicBezTo>
                      <a:pt x="544" y="549"/>
                      <a:pt x="544" y="530"/>
                      <a:pt x="544" y="513"/>
                    </a:cubicBezTo>
                    <a:cubicBezTo>
                      <a:pt x="544" y="470"/>
                      <a:pt x="501" y="435"/>
                      <a:pt x="448" y="435"/>
                    </a:cubicBezTo>
                    <a:cubicBezTo>
                      <a:pt x="394" y="435"/>
                      <a:pt x="352" y="470"/>
                      <a:pt x="352" y="513"/>
                    </a:cubicBezTo>
                    <a:cubicBezTo>
                      <a:pt x="352" y="530"/>
                      <a:pt x="358" y="549"/>
                      <a:pt x="365" y="560"/>
                    </a:cubicBezTo>
                    <a:lnTo>
                      <a:pt x="168" y="560"/>
                    </a:lnTo>
                    <a:lnTo>
                      <a:pt x="168" y="346"/>
                    </a:lnTo>
                    <a:cubicBezTo>
                      <a:pt x="168" y="335"/>
                      <a:pt x="168" y="327"/>
                      <a:pt x="162" y="327"/>
                    </a:cubicBezTo>
                    <a:cubicBezTo>
                      <a:pt x="160" y="326"/>
                      <a:pt x="158" y="325"/>
                      <a:pt x="155" y="325"/>
                    </a:cubicBezTo>
                    <a:cubicBezTo>
                      <a:pt x="149" y="325"/>
                      <a:pt x="142" y="327"/>
                      <a:pt x="138" y="327"/>
                    </a:cubicBezTo>
                    <a:cubicBezTo>
                      <a:pt x="121" y="346"/>
                      <a:pt x="102" y="357"/>
                      <a:pt x="85" y="357"/>
                    </a:cubicBezTo>
                    <a:cubicBezTo>
                      <a:pt x="49" y="357"/>
                      <a:pt x="37" y="327"/>
                      <a:pt x="37" y="299"/>
                    </a:cubicBezTo>
                    <a:cubicBezTo>
                      <a:pt x="37" y="269"/>
                      <a:pt x="49" y="245"/>
                      <a:pt x="85" y="245"/>
                    </a:cubicBezTo>
                    <a:cubicBezTo>
                      <a:pt x="102" y="245"/>
                      <a:pt x="121" y="250"/>
                      <a:pt x="138" y="269"/>
                    </a:cubicBezTo>
                    <a:cubicBezTo>
                      <a:pt x="141" y="272"/>
                      <a:pt x="146" y="273"/>
                      <a:pt x="150" y="273"/>
                    </a:cubicBezTo>
                    <a:cubicBezTo>
                      <a:pt x="155" y="273"/>
                      <a:pt x="159" y="272"/>
                      <a:pt x="162" y="269"/>
                    </a:cubicBezTo>
                    <a:cubicBezTo>
                      <a:pt x="168" y="269"/>
                      <a:pt x="168" y="263"/>
                      <a:pt x="168" y="256"/>
                    </a:cubicBezTo>
                    <a:lnTo>
                      <a:pt x="168" y="36"/>
                    </a:lnTo>
                    <a:lnTo>
                      <a:pt x="365" y="36"/>
                    </a:lnTo>
                    <a:cubicBezTo>
                      <a:pt x="358" y="54"/>
                      <a:pt x="352" y="66"/>
                      <a:pt x="352" y="84"/>
                    </a:cubicBezTo>
                    <a:cubicBezTo>
                      <a:pt x="352" y="132"/>
                      <a:pt x="394" y="167"/>
                      <a:pt x="448" y="167"/>
                    </a:cubicBezTo>
                    <a:cubicBezTo>
                      <a:pt x="501" y="167"/>
                      <a:pt x="544" y="132"/>
                      <a:pt x="544" y="84"/>
                    </a:cubicBezTo>
                    <a:cubicBezTo>
                      <a:pt x="544" y="66"/>
                      <a:pt x="537" y="54"/>
                      <a:pt x="531" y="36"/>
                    </a:cubicBezTo>
                    <a:close/>
                    <a:moveTo>
                      <a:pt x="151" y="0"/>
                    </a:moveTo>
                    <a:cubicBezTo>
                      <a:pt x="144" y="0"/>
                      <a:pt x="132" y="6"/>
                      <a:pt x="132" y="19"/>
                    </a:cubicBezTo>
                    <a:lnTo>
                      <a:pt x="132" y="220"/>
                    </a:lnTo>
                    <a:cubicBezTo>
                      <a:pt x="121" y="209"/>
                      <a:pt x="102" y="209"/>
                      <a:pt x="85" y="209"/>
                    </a:cubicBezTo>
                    <a:cubicBezTo>
                      <a:pt x="37" y="209"/>
                      <a:pt x="1" y="245"/>
                      <a:pt x="1" y="299"/>
                    </a:cubicBezTo>
                    <a:cubicBezTo>
                      <a:pt x="1" y="352"/>
                      <a:pt x="37" y="393"/>
                      <a:pt x="85" y="393"/>
                    </a:cubicBezTo>
                    <a:cubicBezTo>
                      <a:pt x="102" y="393"/>
                      <a:pt x="121" y="387"/>
                      <a:pt x="132" y="376"/>
                    </a:cubicBezTo>
                    <a:lnTo>
                      <a:pt x="132" y="578"/>
                    </a:lnTo>
                    <a:cubicBezTo>
                      <a:pt x="132" y="590"/>
                      <a:pt x="144" y="596"/>
                      <a:pt x="151" y="596"/>
                    </a:cubicBezTo>
                    <a:lnTo>
                      <a:pt x="401" y="596"/>
                    </a:lnTo>
                    <a:cubicBezTo>
                      <a:pt x="412" y="596"/>
                      <a:pt x="418" y="590"/>
                      <a:pt x="418" y="578"/>
                    </a:cubicBezTo>
                    <a:cubicBezTo>
                      <a:pt x="418" y="572"/>
                      <a:pt x="418" y="572"/>
                      <a:pt x="412" y="566"/>
                    </a:cubicBezTo>
                    <a:cubicBezTo>
                      <a:pt x="401" y="555"/>
                      <a:pt x="388" y="536"/>
                      <a:pt x="388" y="513"/>
                    </a:cubicBezTo>
                    <a:cubicBezTo>
                      <a:pt x="388" y="483"/>
                      <a:pt x="418" y="470"/>
                      <a:pt x="448" y="470"/>
                    </a:cubicBezTo>
                    <a:cubicBezTo>
                      <a:pt x="478" y="470"/>
                      <a:pt x="508" y="483"/>
                      <a:pt x="508" y="513"/>
                    </a:cubicBezTo>
                    <a:cubicBezTo>
                      <a:pt x="508" y="530"/>
                      <a:pt x="501" y="549"/>
                      <a:pt x="484" y="566"/>
                    </a:cubicBezTo>
                    <a:cubicBezTo>
                      <a:pt x="478" y="572"/>
                      <a:pt x="478" y="585"/>
                      <a:pt x="478" y="590"/>
                    </a:cubicBezTo>
                    <a:cubicBezTo>
                      <a:pt x="484" y="596"/>
                      <a:pt x="490" y="596"/>
                      <a:pt x="495" y="596"/>
                    </a:cubicBezTo>
                    <a:lnTo>
                      <a:pt x="746" y="596"/>
                    </a:lnTo>
                    <a:cubicBezTo>
                      <a:pt x="751" y="596"/>
                      <a:pt x="764" y="590"/>
                      <a:pt x="764" y="578"/>
                    </a:cubicBezTo>
                    <a:lnTo>
                      <a:pt x="764" y="382"/>
                    </a:lnTo>
                    <a:cubicBezTo>
                      <a:pt x="776" y="387"/>
                      <a:pt x="794" y="393"/>
                      <a:pt x="811" y="393"/>
                    </a:cubicBezTo>
                    <a:cubicBezTo>
                      <a:pt x="858" y="393"/>
                      <a:pt x="894" y="352"/>
                      <a:pt x="894" y="299"/>
                    </a:cubicBezTo>
                    <a:cubicBezTo>
                      <a:pt x="894" y="245"/>
                      <a:pt x="858" y="209"/>
                      <a:pt x="811" y="209"/>
                    </a:cubicBezTo>
                    <a:cubicBezTo>
                      <a:pt x="794" y="209"/>
                      <a:pt x="776" y="209"/>
                      <a:pt x="764" y="220"/>
                    </a:cubicBezTo>
                    <a:lnTo>
                      <a:pt x="764" y="19"/>
                    </a:lnTo>
                    <a:cubicBezTo>
                      <a:pt x="764" y="6"/>
                      <a:pt x="751" y="0"/>
                      <a:pt x="746" y="0"/>
                    </a:cubicBezTo>
                    <a:lnTo>
                      <a:pt x="495" y="0"/>
                    </a:lnTo>
                    <a:cubicBezTo>
                      <a:pt x="490" y="0"/>
                      <a:pt x="484" y="6"/>
                      <a:pt x="478" y="13"/>
                    </a:cubicBezTo>
                    <a:cubicBezTo>
                      <a:pt x="478" y="19"/>
                      <a:pt x="478" y="24"/>
                      <a:pt x="484" y="30"/>
                    </a:cubicBezTo>
                    <a:cubicBezTo>
                      <a:pt x="495" y="42"/>
                      <a:pt x="508" y="66"/>
                      <a:pt x="508" y="84"/>
                    </a:cubicBezTo>
                    <a:cubicBezTo>
                      <a:pt x="508" y="113"/>
                      <a:pt x="478" y="132"/>
                      <a:pt x="448" y="132"/>
                    </a:cubicBezTo>
                    <a:cubicBezTo>
                      <a:pt x="418" y="132"/>
                      <a:pt x="388" y="113"/>
                      <a:pt x="388" y="84"/>
                    </a:cubicBezTo>
                    <a:cubicBezTo>
                      <a:pt x="388" y="66"/>
                      <a:pt x="394" y="49"/>
                      <a:pt x="412" y="30"/>
                    </a:cubicBezTo>
                    <a:cubicBezTo>
                      <a:pt x="418" y="24"/>
                      <a:pt x="418" y="19"/>
                      <a:pt x="418" y="13"/>
                    </a:cubicBezTo>
                    <a:cubicBezTo>
                      <a:pt x="412"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rot="573051">
                <a:off x="451051" y="3173445"/>
                <a:ext cx="190942" cy="259126"/>
              </a:xfrm>
              <a:custGeom>
                <a:avLst/>
                <a:gdLst/>
                <a:ahLst/>
                <a:cxnLst/>
                <a:rect l="l" t="t" r="r" b="b"/>
                <a:pathLst>
                  <a:path w="633" h="859" extrusionOk="0">
                    <a:moveTo>
                      <a:pt x="317" y="37"/>
                    </a:moveTo>
                    <a:cubicBezTo>
                      <a:pt x="347" y="37"/>
                      <a:pt x="377" y="55"/>
                      <a:pt x="377" y="85"/>
                    </a:cubicBezTo>
                    <a:cubicBezTo>
                      <a:pt x="377" y="102"/>
                      <a:pt x="369" y="121"/>
                      <a:pt x="352" y="138"/>
                    </a:cubicBezTo>
                    <a:cubicBezTo>
                      <a:pt x="347" y="144"/>
                      <a:pt x="347" y="151"/>
                      <a:pt x="347" y="157"/>
                    </a:cubicBezTo>
                    <a:cubicBezTo>
                      <a:pt x="352" y="162"/>
                      <a:pt x="358" y="168"/>
                      <a:pt x="364" y="168"/>
                    </a:cubicBezTo>
                    <a:lnTo>
                      <a:pt x="597" y="168"/>
                    </a:lnTo>
                    <a:lnTo>
                      <a:pt x="597" y="353"/>
                    </a:lnTo>
                    <a:cubicBezTo>
                      <a:pt x="578" y="341"/>
                      <a:pt x="561" y="341"/>
                      <a:pt x="542" y="341"/>
                    </a:cubicBezTo>
                    <a:cubicBezTo>
                      <a:pt x="495" y="341"/>
                      <a:pt x="459" y="377"/>
                      <a:pt x="459" y="430"/>
                    </a:cubicBezTo>
                    <a:cubicBezTo>
                      <a:pt x="459" y="484"/>
                      <a:pt x="495" y="526"/>
                      <a:pt x="542" y="526"/>
                    </a:cubicBezTo>
                    <a:cubicBezTo>
                      <a:pt x="561" y="526"/>
                      <a:pt x="578" y="520"/>
                      <a:pt x="597" y="508"/>
                    </a:cubicBezTo>
                    <a:lnTo>
                      <a:pt x="597" y="693"/>
                    </a:lnTo>
                    <a:lnTo>
                      <a:pt x="364" y="693"/>
                    </a:lnTo>
                    <a:cubicBezTo>
                      <a:pt x="358" y="693"/>
                      <a:pt x="347" y="698"/>
                      <a:pt x="347" y="704"/>
                    </a:cubicBezTo>
                    <a:cubicBezTo>
                      <a:pt x="341" y="710"/>
                      <a:pt x="347" y="723"/>
                      <a:pt x="352" y="728"/>
                    </a:cubicBezTo>
                    <a:cubicBezTo>
                      <a:pt x="364" y="740"/>
                      <a:pt x="377" y="759"/>
                      <a:pt x="377" y="776"/>
                    </a:cubicBezTo>
                    <a:cubicBezTo>
                      <a:pt x="377" y="811"/>
                      <a:pt x="347" y="823"/>
                      <a:pt x="317" y="823"/>
                    </a:cubicBezTo>
                    <a:cubicBezTo>
                      <a:pt x="287" y="823"/>
                      <a:pt x="256" y="811"/>
                      <a:pt x="256" y="776"/>
                    </a:cubicBezTo>
                    <a:cubicBezTo>
                      <a:pt x="256" y="764"/>
                      <a:pt x="262" y="746"/>
                      <a:pt x="281" y="728"/>
                    </a:cubicBezTo>
                    <a:cubicBezTo>
                      <a:pt x="287" y="723"/>
                      <a:pt x="287" y="710"/>
                      <a:pt x="287" y="704"/>
                    </a:cubicBezTo>
                    <a:cubicBezTo>
                      <a:pt x="281" y="698"/>
                      <a:pt x="275" y="693"/>
                      <a:pt x="269" y="693"/>
                    </a:cubicBezTo>
                    <a:lnTo>
                      <a:pt x="36" y="693"/>
                    </a:lnTo>
                    <a:lnTo>
                      <a:pt x="36" y="514"/>
                    </a:lnTo>
                    <a:cubicBezTo>
                      <a:pt x="55" y="520"/>
                      <a:pt x="72" y="526"/>
                      <a:pt x="91" y="526"/>
                    </a:cubicBezTo>
                    <a:cubicBezTo>
                      <a:pt x="138" y="526"/>
                      <a:pt x="174" y="484"/>
                      <a:pt x="174" y="430"/>
                    </a:cubicBezTo>
                    <a:cubicBezTo>
                      <a:pt x="174" y="377"/>
                      <a:pt x="138" y="341"/>
                      <a:pt x="91" y="341"/>
                    </a:cubicBezTo>
                    <a:cubicBezTo>
                      <a:pt x="72" y="341"/>
                      <a:pt x="55" y="341"/>
                      <a:pt x="36" y="353"/>
                    </a:cubicBezTo>
                    <a:lnTo>
                      <a:pt x="36" y="168"/>
                    </a:lnTo>
                    <a:lnTo>
                      <a:pt x="269" y="168"/>
                    </a:lnTo>
                    <a:cubicBezTo>
                      <a:pt x="275" y="168"/>
                      <a:pt x="281" y="162"/>
                      <a:pt x="287" y="157"/>
                    </a:cubicBezTo>
                    <a:cubicBezTo>
                      <a:pt x="287" y="151"/>
                      <a:pt x="287" y="144"/>
                      <a:pt x="281" y="138"/>
                    </a:cubicBezTo>
                    <a:cubicBezTo>
                      <a:pt x="269" y="127"/>
                      <a:pt x="256" y="102"/>
                      <a:pt x="256" y="85"/>
                    </a:cubicBezTo>
                    <a:cubicBezTo>
                      <a:pt x="256" y="55"/>
                      <a:pt x="287" y="37"/>
                      <a:pt x="317" y="37"/>
                    </a:cubicBezTo>
                    <a:close/>
                    <a:moveTo>
                      <a:pt x="317" y="1"/>
                    </a:moveTo>
                    <a:cubicBezTo>
                      <a:pt x="262" y="1"/>
                      <a:pt x="221" y="37"/>
                      <a:pt x="221" y="85"/>
                    </a:cubicBezTo>
                    <a:cubicBezTo>
                      <a:pt x="221" y="102"/>
                      <a:pt x="226" y="115"/>
                      <a:pt x="234" y="132"/>
                    </a:cubicBezTo>
                    <a:lnTo>
                      <a:pt x="19" y="132"/>
                    </a:lnTo>
                    <a:cubicBezTo>
                      <a:pt x="12" y="132"/>
                      <a:pt x="1" y="138"/>
                      <a:pt x="1" y="151"/>
                    </a:cubicBezTo>
                    <a:lnTo>
                      <a:pt x="1" y="388"/>
                    </a:lnTo>
                    <a:cubicBezTo>
                      <a:pt x="1" y="394"/>
                      <a:pt x="6" y="401"/>
                      <a:pt x="12" y="407"/>
                    </a:cubicBezTo>
                    <a:cubicBezTo>
                      <a:pt x="19" y="407"/>
                      <a:pt x="25" y="407"/>
                      <a:pt x="31" y="401"/>
                    </a:cubicBezTo>
                    <a:cubicBezTo>
                      <a:pt x="55" y="383"/>
                      <a:pt x="72" y="377"/>
                      <a:pt x="91" y="377"/>
                    </a:cubicBezTo>
                    <a:cubicBezTo>
                      <a:pt x="126" y="377"/>
                      <a:pt x="138" y="401"/>
                      <a:pt x="138" y="430"/>
                    </a:cubicBezTo>
                    <a:cubicBezTo>
                      <a:pt x="138" y="460"/>
                      <a:pt x="126" y="490"/>
                      <a:pt x="91" y="490"/>
                    </a:cubicBezTo>
                    <a:cubicBezTo>
                      <a:pt x="72" y="490"/>
                      <a:pt x="55" y="478"/>
                      <a:pt x="31" y="465"/>
                    </a:cubicBezTo>
                    <a:cubicBezTo>
                      <a:pt x="25" y="460"/>
                      <a:pt x="19" y="460"/>
                      <a:pt x="12" y="460"/>
                    </a:cubicBezTo>
                    <a:cubicBezTo>
                      <a:pt x="6" y="465"/>
                      <a:pt x="1" y="473"/>
                      <a:pt x="1" y="478"/>
                    </a:cubicBezTo>
                    <a:lnTo>
                      <a:pt x="1" y="710"/>
                    </a:lnTo>
                    <a:cubicBezTo>
                      <a:pt x="1" y="723"/>
                      <a:pt x="12" y="728"/>
                      <a:pt x="19" y="728"/>
                    </a:cubicBezTo>
                    <a:lnTo>
                      <a:pt x="234" y="728"/>
                    </a:lnTo>
                    <a:cubicBezTo>
                      <a:pt x="221" y="746"/>
                      <a:pt x="221" y="764"/>
                      <a:pt x="221" y="776"/>
                    </a:cubicBezTo>
                    <a:cubicBezTo>
                      <a:pt x="221" y="823"/>
                      <a:pt x="262" y="859"/>
                      <a:pt x="317" y="859"/>
                    </a:cubicBezTo>
                    <a:cubicBezTo>
                      <a:pt x="369" y="859"/>
                      <a:pt x="412" y="823"/>
                      <a:pt x="412" y="776"/>
                    </a:cubicBezTo>
                    <a:cubicBezTo>
                      <a:pt x="412" y="764"/>
                      <a:pt x="405" y="746"/>
                      <a:pt x="399" y="728"/>
                    </a:cubicBezTo>
                    <a:lnTo>
                      <a:pt x="614" y="728"/>
                    </a:lnTo>
                    <a:cubicBezTo>
                      <a:pt x="620" y="728"/>
                      <a:pt x="632" y="723"/>
                      <a:pt x="632" y="710"/>
                    </a:cubicBezTo>
                    <a:lnTo>
                      <a:pt x="632" y="478"/>
                    </a:lnTo>
                    <a:cubicBezTo>
                      <a:pt x="632" y="465"/>
                      <a:pt x="627" y="460"/>
                      <a:pt x="620" y="460"/>
                    </a:cubicBezTo>
                    <a:cubicBezTo>
                      <a:pt x="618" y="458"/>
                      <a:pt x="615" y="457"/>
                      <a:pt x="613" y="457"/>
                    </a:cubicBezTo>
                    <a:cubicBezTo>
                      <a:pt x="608" y="457"/>
                      <a:pt x="602" y="460"/>
                      <a:pt x="602" y="460"/>
                    </a:cubicBezTo>
                    <a:cubicBezTo>
                      <a:pt x="578" y="478"/>
                      <a:pt x="561" y="490"/>
                      <a:pt x="542" y="490"/>
                    </a:cubicBezTo>
                    <a:cubicBezTo>
                      <a:pt x="507" y="490"/>
                      <a:pt x="495" y="460"/>
                      <a:pt x="495" y="430"/>
                    </a:cubicBezTo>
                    <a:cubicBezTo>
                      <a:pt x="495" y="401"/>
                      <a:pt x="507" y="377"/>
                      <a:pt x="542" y="377"/>
                    </a:cubicBezTo>
                    <a:cubicBezTo>
                      <a:pt x="561" y="377"/>
                      <a:pt x="578" y="383"/>
                      <a:pt x="602" y="401"/>
                    </a:cubicBezTo>
                    <a:cubicBezTo>
                      <a:pt x="602" y="404"/>
                      <a:pt x="605" y="405"/>
                      <a:pt x="609" y="405"/>
                    </a:cubicBezTo>
                    <a:cubicBezTo>
                      <a:pt x="612" y="405"/>
                      <a:pt x="617" y="404"/>
                      <a:pt x="620" y="401"/>
                    </a:cubicBezTo>
                    <a:cubicBezTo>
                      <a:pt x="627" y="401"/>
                      <a:pt x="632" y="394"/>
                      <a:pt x="632" y="388"/>
                    </a:cubicBezTo>
                    <a:lnTo>
                      <a:pt x="632" y="151"/>
                    </a:lnTo>
                    <a:cubicBezTo>
                      <a:pt x="632" y="138"/>
                      <a:pt x="620" y="132"/>
                      <a:pt x="614" y="132"/>
                    </a:cubicBezTo>
                    <a:lnTo>
                      <a:pt x="399" y="132"/>
                    </a:lnTo>
                    <a:cubicBezTo>
                      <a:pt x="405" y="115"/>
                      <a:pt x="412" y="102"/>
                      <a:pt x="412" y="85"/>
                    </a:cubicBezTo>
                    <a:cubicBezTo>
                      <a:pt x="412" y="37"/>
                      <a:pt x="36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8543468" y="2895889"/>
                <a:ext cx="48067" cy="48064"/>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8611229" y="2895889"/>
                <a:ext cx="48067" cy="48064"/>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8676653" y="2895889"/>
                <a:ext cx="48067" cy="48064"/>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8543468" y="2981336"/>
                <a:ext cx="366510" cy="12350"/>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8543468" y="3013379"/>
                <a:ext cx="366510" cy="12016"/>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8543468" y="3045088"/>
                <a:ext cx="28707" cy="12350"/>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8587529" y="3045088"/>
                <a:ext cx="111488" cy="12350"/>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8712370" y="3045088"/>
                <a:ext cx="28707" cy="12350"/>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8504080" y="2826129"/>
                <a:ext cx="445286" cy="394194"/>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17"/>
            <p:cNvSpPr/>
            <p:nvPr/>
          </p:nvSpPr>
          <p:spPr>
            <a:xfrm rot="10800000">
              <a:off x="86225" y="37470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17"/>
          <p:cNvGrpSpPr/>
          <p:nvPr/>
        </p:nvGrpSpPr>
        <p:grpSpPr>
          <a:xfrm>
            <a:off x="126511" y="1017735"/>
            <a:ext cx="8948346" cy="4028315"/>
            <a:chOff x="126511" y="1017735"/>
            <a:chExt cx="8948346" cy="4028315"/>
          </a:xfrm>
        </p:grpSpPr>
        <p:grpSp>
          <p:nvGrpSpPr>
            <p:cNvPr id="1318" name="Google Shape;1318;p17"/>
            <p:cNvGrpSpPr/>
            <p:nvPr/>
          </p:nvGrpSpPr>
          <p:grpSpPr>
            <a:xfrm>
              <a:off x="126511" y="1017735"/>
              <a:ext cx="423708" cy="85699"/>
              <a:chOff x="2023432" y="4251819"/>
              <a:chExt cx="335584" cy="67864"/>
            </a:xfrm>
          </p:grpSpPr>
          <p:sp>
            <p:nvSpPr>
              <p:cNvPr id="1319" name="Google Shape;1319;p17"/>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17"/>
            <p:cNvGrpSpPr/>
            <p:nvPr/>
          </p:nvGrpSpPr>
          <p:grpSpPr>
            <a:xfrm>
              <a:off x="8969998" y="2576262"/>
              <a:ext cx="104858" cy="105082"/>
              <a:chOff x="2089506" y="3065185"/>
              <a:chExt cx="467700" cy="468909"/>
            </a:xfrm>
          </p:grpSpPr>
          <p:sp>
            <p:nvSpPr>
              <p:cNvPr id="1323" name="Google Shape;1323;p17"/>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17"/>
            <p:cNvSpPr/>
            <p:nvPr/>
          </p:nvSpPr>
          <p:spPr>
            <a:xfrm>
              <a:off x="215125" y="28261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17"/>
            <p:cNvGrpSpPr/>
            <p:nvPr/>
          </p:nvGrpSpPr>
          <p:grpSpPr>
            <a:xfrm rot="5400000">
              <a:off x="8433436" y="3637022"/>
              <a:ext cx="423708" cy="85699"/>
              <a:chOff x="2023432" y="4251819"/>
              <a:chExt cx="335584" cy="67864"/>
            </a:xfrm>
          </p:grpSpPr>
          <p:sp>
            <p:nvSpPr>
              <p:cNvPr id="1327" name="Google Shape;1327;p17"/>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17"/>
            <p:cNvSpPr/>
            <p:nvPr/>
          </p:nvSpPr>
          <p:spPr>
            <a:xfrm>
              <a:off x="8348425" y="48797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1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2" name="Google Shape;1332;p17"/>
          <p:cNvSpPr txBox="1">
            <a:spLocks noGrp="1"/>
          </p:cNvSpPr>
          <p:nvPr>
            <p:ph type="subTitle" idx="1"/>
          </p:nvPr>
        </p:nvSpPr>
        <p:spPr>
          <a:xfrm>
            <a:off x="1403738" y="1833529"/>
            <a:ext cx="2978100" cy="10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3" name="Google Shape;1333;p17"/>
          <p:cNvSpPr txBox="1">
            <a:spLocks noGrp="1"/>
          </p:cNvSpPr>
          <p:nvPr>
            <p:ph type="subTitle" idx="2"/>
          </p:nvPr>
        </p:nvSpPr>
        <p:spPr>
          <a:xfrm>
            <a:off x="5224615" y="1833529"/>
            <a:ext cx="2978100" cy="10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4" name="Google Shape;1334;p17"/>
          <p:cNvSpPr txBox="1">
            <a:spLocks noGrp="1"/>
          </p:cNvSpPr>
          <p:nvPr>
            <p:ph type="subTitle" idx="3"/>
          </p:nvPr>
        </p:nvSpPr>
        <p:spPr>
          <a:xfrm>
            <a:off x="1403738" y="3371329"/>
            <a:ext cx="2978100" cy="10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5" name="Google Shape;1335;p17"/>
          <p:cNvSpPr txBox="1">
            <a:spLocks noGrp="1"/>
          </p:cNvSpPr>
          <p:nvPr>
            <p:ph type="subTitle" idx="4"/>
          </p:nvPr>
        </p:nvSpPr>
        <p:spPr>
          <a:xfrm>
            <a:off x="5224615" y="3371329"/>
            <a:ext cx="2978100" cy="10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6" name="Google Shape;1336;p17"/>
          <p:cNvSpPr txBox="1">
            <a:spLocks noGrp="1"/>
          </p:cNvSpPr>
          <p:nvPr>
            <p:ph type="subTitle" idx="5"/>
          </p:nvPr>
        </p:nvSpPr>
        <p:spPr>
          <a:xfrm>
            <a:off x="1403738" y="1500046"/>
            <a:ext cx="29781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337" name="Google Shape;1337;p17"/>
          <p:cNvSpPr txBox="1">
            <a:spLocks noGrp="1"/>
          </p:cNvSpPr>
          <p:nvPr>
            <p:ph type="subTitle" idx="6"/>
          </p:nvPr>
        </p:nvSpPr>
        <p:spPr>
          <a:xfrm>
            <a:off x="1403738" y="3037746"/>
            <a:ext cx="29781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338" name="Google Shape;1338;p17"/>
          <p:cNvSpPr txBox="1">
            <a:spLocks noGrp="1"/>
          </p:cNvSpPr>
          <p:nvPr>
            <p:ph type="subTitle" idx="7"/>
          </p:nvPr>
        </p:nvSpPr>
        <p:spPr>
          <a:xfrm>
            <a:off x="5224588" y="1500046"/>
            <a:ext cx="29781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339" name="Google Shape;1339;p17"/>
          <p:cNvSpPr txBox="1">
            <a:spLocks noGrp="1"/>
          </p:cNvSpPr>
          <p:nvPr>
            <p:ph type="subTitle" idx="8"/>
          </p:nvPr>
        </p:nvSpPr>
        <p:spPr>
          <a:xfrm>
            <a:off x="5224588" y="3037746"/>
            <a:ext cx="29781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40"/>
        <p:cNvGrpSpPr/>
        <p:nvPr/>
      </p:nvGrpSpPr>
      <p:grpSpPr>
        <a:xfrm>
          <a:off x="0" y="0"/>
          <a:ext cx="0" cy="0"/>
          <a:chOff x="0" y="0"/>
          <a:chExt cx="0" cy="0"/>
        </a:xfrm>
      </p:grpSpPr>
      <p:pic>
        <p:nvPicPr>
          <p:cNvPr id="1341" name="Google Shape;1341;p18"/>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342" name="Google Shape;1342;p18"/>
          <p:cNvGrpSpPr/>
          <p:nvPr/>
        </p:nvGrpSpPr>
        <p:grpSpPr>
          <a:xfrm>
            <a:off x="76200" y="-1128200"/>
            <a:ext cx="8354575" cy="7680350"/>
            <a:chOff x="76200" y="-1128200"/>
            <a:chExt cx="8354575" cy="7680350"/>
          </a:xfrm>
        </p:grpSpPr>
        <p:sp>
          <p:nvSpPr>
            <p:cNvPr id="1343" name="Google Shape;1343;p18"/>
            <p:cNvSpPr/>
            <p:nvPr/>
          </p:nvSpPr>
          <p:spPr>
            <a:xfrm>
              <a:off x="6358038" y="-1128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4" name="Google Shape;1344;p18"/>
            <p:cNvSpPr/>
            <p:nvPr/>
          </p:nvSpPr>
          <p:spPr>
            <a:xfrm>
              <a:off x="7455775" y="-6326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5" name="Google Shape;1345;p18"/>
            <p:cNvSpPr/>
            <p:nvPr/>
          </p:nvSpPr>
          <p:spPr>
            <a:xfrm>
              <a:off x="429213" y="48844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6" name="Google Shape;1346;p18"/>
            <p:cNvSpPr/>
            <p:nvPr/>
          </p:nvSpPr>
          <p:spPr>
            <a:xfrm>
              <a:off x="76200" y="44856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47" name="Google Shape;1347;p18"/>
          <p:cNvGrpSpPr/>
          <p:nvPr/>
        </p:nvGrpSpPr>
        <p:grpSpPr>
          <a:xfrm>
            <a:off x="215253" y="93685"/>
            <a:ext cx="8833272" cy="5023987"/>
            <a:chOff x="215253" y="93685"/>
            <a:chExt cx="8833272" cy="5023987"/>
          </a:xfrm>
        </p:grpSpPr>
        <p:grpSp>
          <p:nvGrpSpPr>
            <p:cNvPr id="1348" name="Google Shape;1348;p18"/>
            <p:cNvGrpSpPr/>
            <p:nvPr/>
          </p:nvGrpSpPr>
          <p:grpSpPr>
            <a:xfrm rot="1147446">
              <a:off x="279375" y="4600624"/>
              <a:ext cx="416262" cy="461598"/>
              <a:chOff x="5481259" y="2245380"/>
              <a:chExt cx="257018" cy="284994"/>
            </a:xfrm>
          </p:grpSpPr>
          <p:sp>
            <p:nvSpPr>
              <p:cNvPr id="1349" name="Google Shape;1349;p18"/>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8"/>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8"/>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8"/>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8"/>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8"/>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8"/>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8"/>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8"/>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18"/>
            <p:cNvGrpSpPr/>
            <p:nvPr/>
          </p:nvGrpSpPr>
          <p:grpSpPr>
            <a:xfrm>
              <a:off x="8394797" y="209619"/>
              <a:ext cx="653728" cy="474755"/>
              <a:chOff x="3885908" y="824021"/>
              <a:chExt cx="297989" cy="216408"/>
            </a:xfrm>
          </p:grpSpPr>
          <p:sp>
            <p:nvSpPr>
              <p:cNvPr id="1369" name="Google Shape;1369;p18"/>
              <p:cNvSpPr/>
              <p:nvPr/>
            </p:nvSpPr>
            <p:spPr>
              <a:xfrm>
                <a:off x="3902333" y="881958"/>
                <a:ext cx="67684" cy="74542"/>
              </a:xfrm>
              <a:custGeom>
                <a:avLst/>
                <a:gdLst/>
                <a:ahLst/>
                <a:cxnLst/>
                <a:rect l="l" t="t" r="r" b="b"/>
                <a:pathLst>
                  <a:path w="375" h="413" extrusionOk="0">
                    <a:moveTo>
                      <a:pt x="172" y="31"/>
                    </a:moveTo>
                    <a:lnTo>
                      <a:pt x="256" y="67"/>
                    </a:lnTo>
                    <a:lnTo>
                      <a:pt x="256" y="144"/>
                    </a:lnTo>
                    <a:lnTo>
                      <a:pt x="29" y="144"/>
                    </a:lnTo>
                    <a:lnTo>
                      <a:pt x="29" y="91"/>
                    </a:lnTo>
                    <a:lnTo>
                      <a:pt x="172" y="31"/>
                    </a:lnTo>
                    <a:close/>
                    <a:moveTo>
                      <a:pt x="256" y="174"/>
                    </a:moveTo>
                    <a:lnTo>
                      <a:pt x="256" y="270"/>
                    </a:lnTo>
                    <a:cubicBezTo>
                      <a:pt x="256" y="328"/>
                      <a:pt x="207" y="377"/>
                      <a:pt x="143" y="377"/>
                    </a:cubicBezTo>
                    <a:cubicBezTo>
                      <a:pt x="83" y="377"/>
                      <a:pt x="29" y="328"/>
                      <a:pt x="29" y="270"/>
                    </a:cubicBezTo>
                    <a:lnTo>
                      <a:pt x="29" y="174"/>
                    </a:lnTo>
                    <a:close/>
                    <a:moveTo>
                      <a:pt x="172" y="1"/>
                    </a:moveTo>
                    <a:lnTo>
                      <a:pt x="0" y="67"/>
                    </a:lnTo>
                    <a:lnTo>
                      <a:pt x="0" y="162"/>
                    </a:lnTo>
                    <a:lnTo>
                      <a:pt x="0" y="174"/>
                    </a:lnTo>
                    <a:lnTo>
                      <a:pt x="0" y="270"/>
                    </a:lnTo>
                    <a:cubicBezTo>
                      <a:pt x="0" y="347"/>
                      <a:pt x="64" y="413"/>
                      <a:pt x="143" y="413"/>
                    </a:cubicBezTo>
                    <a:cubicBezTo>
                      <a:pt x="220" y="413"/>
                      <a:pt x="286" y="347"/>
                      <a:pt x="286" y="270"/>
                    </a:cubicBezTo>
                    <a:lnTo>
                      <a:pt x="286" y="174"/>
                    </a:lnTo>
                    <a:lnTo>
                      <a:pt x="375" y="174"/>
                    </a:lnTo>
                    <a:lnTo>
                      <a:pt x="375" y="144"/>
                    </a:lnTo>
                    <a:lnTo>
                      <a:pt x="286" y="144"/>
                    </a:lnTo>
                    <a:lnTo>
                      <a:pt x="286" y="42"/>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391713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3933196" y="918598"/>
                <a:ext cx="6678" cy="5595"/>
              </a:xfrm>
              <a:custGeom>
                <a:avLst/>
                <a:gdLst/>
                <a:ahLst/>
                <a:cxnLst/>
                <a:rect l="l" t="t" r="r" b="b"/>
                <a:pathLst>
                  <a:path w="37" h="31" extrusionOk="0">
                    <a:moveTo>
                      <a:pt x="1" y="1"/>
                    </a:moveTo>
                    <a:lnTo>
                      <a:pt x="1" y="31"/>
                    </a:lnTo>
                    <a:lnTo>
                      <a:pt x="36" y="31"/>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3927962" y="934661"/>
                <a:ext cx="10829" cy="11010"/>
              </a:xfrm>
              <a:custGeom>
                <a:avLst/>
                <a:gdLst/>
                <a:ahLst/>
                <a:cxnLst/>
                <a:rect l="l" t="t" r="r" b="b"/>
                <a:pathLst>
                  <a:path w="60" h="61" extrusionOk="0">
                    <a:moveTo>
                      <a:pt x="30" y="1"/>
                    </a:moveTo>
                    <a:cubicBezTo>
                      <a:pt x="30" y="13"/>
                      <a:pt x="18" y="31"/>
                      <a:pt x="1" y="31"/>
                    </a:cubicBezTo>
                    <a:lnTo>
                      <a:pt x="1" y="61"/>
                    </a:lnTo>
                    <a:cubicBezTo>
                      <a:pt x="37" y="61"/>
                      <a:pt x="60" y="3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3911718" y="970218"/>
                <a:ext cx="32488" cy="16244"/>
              </a:xfrm>
              <a:custGeom>
                <a:avLst/>
                <a:gdLst/>
                <a:ahLst/>
                <a:cxnLst/>
                <a:rect l="l" t="t" r="r" b="b"/>
                <a:pathLst>
                  <a:path w="180" h="90" extrusionOk="0">
                    <a:moveTo>
                      <a:pt x="1" y="1"/>
                    </a:moveTo>
                    <a:cubicBezTo>
                      <a:pt x="1" y="48"/>
                      <a:pt x="42" y="89"/>
                      <a:pt x="91" y="89"/>
                    </a:cubicBezTo>
                    <a:cubicBezTo>
                      <a:pt x="144" y="89"/>
                      <a:pt x="180" y="48"/>
                      <a:pt x="180" y="1"/>
                    </a:cubicBezTo>
                    <a:lnTo>
                      <a:pt x="150" y="1"/>
                    </a:lnTo>
                    <a:cubicBezTo>
                      <a:pt x="150" y="31"/>
                      <a:pt x="127" y="61"/>
                      <a:pt x="91" y="61"/>
                    </a:cubicBezTo>
                    <a:cubicBezTo>
                      <a:pt x="61" y="61"/>
                      <a:pt x="31"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3898903"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3951606"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4008461" y="888456"/>
                <a:ext cx="52884" cy="68045"/>
              </a:xfrm>
              <a:custGeom>
                <a:avLst/>
                <a:gdLst/>
                <a:ahLst/>
                <a:cxnLst/>
                <a:rect l="l" t="t" r="r" b="b"/>
                <a:pathLst>
                  <a:path w="293" h="377" extrusionOk="0">
                    <a:moveTo>
                      <a:pt x="185" y="36"/>
                    </a:moveTo>
                    <a:lnTo>
                      <a:pt x="210" y="61"/>
                    </a:lnTo>
                    <a:lnTo>
                      <a:pt x="263" y="49"/>
                    </a:lnTo>
                    <a:lnTo>
                      <a:pt x="263" y="108"/>
                    </a:lnTo>
                    <a:lnTo>
                      <a:pt x="185" y="108"/>
                    </a:lnTo>
                    <a:lnTo>
                      <a:pt x="102" y="126"/>
                    </a:lnTo>
                    <a:lnTo>
                      <a:pt x="78" y="108"/>
                    </a:lnTo>
                    <a:lnTo>
                      <a:pt x="37" y="108"/>
                    </a:lnTo>
                    <a:lnTo>
                      <a:pt x="37" y="55"/>
                    </a:lnTo>
                    <a:lnTo>
                      <a:pt x="97" y="36"/>
                    </a:lnTo>
                    <a:close/>
                    <a:moveTo>
                      <a:pt x="263" y="138"/>
                    </a:moveTo>
                    <a:lnTo>
                      <a:pt x="263" y="234"/>
                    </a:lnTo>
                    <a:cubicBezTo>
                      <a:pt x="263" y="292"/>
                      <a:pt x="210" y="341"/>
                      <a:pt x="150" y="341"/>
                    </a:cubicBezTo>
                    <a:cubicBezTo>
                      <a:pt x="84" y="341"/>
                      <a:pt x="37" y="292"/>
                      <a:pt x="37" y="234"/>
                    </a:cubicBezTo>
                    <a:lnTo>
                      <a:pt x="37" y="138"/>
                    </a:lnTo>
                    <a:lnTo>
                      <a:pt x="67" y="138"/>
                    </a:lnTo>
                    <a:lnTo>
                      <a:pt x="97" y="162"/>
                    </a:lnTo>
                    <a:lnTo>
                      <a:pt x="185" y="138"/>
                    </a:lnTo>
                    <a:close/>
                    <a:moveTo>
                      <a:pt x="97" y="1"/>
                    </a:moveTo>
                    <a:lnTo>
                      <a:pt x="1" y="31"/>
                    </a:lnTo>
                    <a:lnTo>
                      <a:pt x="1" y="126"/>
                    </a:lnTo>
                    <a:lnTo>
                      <a:pt x="1" y="138"/>
                    </a:lnTo>
                    <a:lnTo>
                      <a:pt x="1" y="234"/>
                    </a:lnTo>
                    <a:cubicBezTo>
                      <a:pt x="1" y="311"/>
                      <a:pt x="67" y="377"/>
                      <a:pt x="150" y="377"/>
                    </a:cubicBezTo>
                    <a:cubicBezTo>
                      <a:pt x="227" y="377"/>
                      <a:pt x="293" y="311"/>
                      <a:pt x="293" y="234"/>
                    </a:cubicBezTo>
                    <a:lnTo>
                      <a:pt x="293" y="138"/>
                    </a:lnTo>
                    <a:lnTo>
                      <a:pt x="293" y="126"/>
                    </a:lnTo>
                    <a:lnTo>
                      <a:pt x="293" y="13"/>
                    </a:lnTo>
                    <a:lnTo>
                      <a:pt x="221" y="3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4023441" y="918598"/>
                <a:ext cx="6678" cy="5595"/>
              </a:xfrm>
              <a:custGeom>
                <a:avLst/>
                <a:gdLst/>
                <a:ahLst/>
                <a:cxnLst/>
                <a:rect l="l" t="t" r="r" b="b"/>
                <a:pathLst>
                  <a:path w="37" h="31" extrusionOk="0">
                    <a:moveTo>
                      <a:pt x="1" y="1"/>
                    </a:moveTo>
                    <a:lnTo>
                      <a:pt x="1" y="31"/>
                    </a:lnTo>
                    <a:lnTo>
                      <a:pt x="37" y="31"/>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4040768"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4023441" y="934661"/>
                <a:ext cx="22922" cy="11010"/>
              </a:xfrm>
              <a:custGeom>
                <a:avLst/>
                <a:gdLst/>
                <a:ahLst/>
                <a:cxnLst/>
                <a:rect l="l" t="t" r="r" b="b"/>
                <a:pathLst>
                  <a:path w="127" h="61" extrusionOk="0">
                    <a:moveTo>
                      <a:pt x="1" y="1"/>
                    </a:moveTo>
                    <a:cubicBezTo>
                      <a:pt x="1" y="31"/>
                      <a:pt x="31" y="61"/>
                      <a:pt x="67" y="61"/>
                    </a:cubicBezTo>
                    <a:cubicBezTo>
                      <a:pt x="97" y="61"/>
                      <a:pt x="127" y="31"/>
                      <a:pt x="127" y="1"/>
                    </a:cubicBezTo>
                    <a:lnTo>
                      <a:pt x="97" y="1"/>
                    </a:lnTo>
                    <a:cubicBezTo>
                      <a:pt x="97" y="13"/>
                      <a:pt x="80" y="31"/>
                      <a:pt x="67" y="31"/>
                    </a:cubicBezTo>
                    <a:cubicBezTo>
                      <a:pt x="49"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4026871" y="977799"/>
                <a:ext cx="16244" cy="36820"/>
              </a:xfrm>
              <a:custGeom>
                <a:avLst/>
                <a:gdLst/>
                <a:ahLst/>
                <a:cxnLst/>
                <a:rect l="l" t="t" r="r" b="b"/>
                <a:pathLst>
                  <a:path w="90" h="204" extrusionOk="0">
                    <a:moveTo>
                      <a:pt x="12" y="0"/>
                    </a:moveTo>
                    <a:lnTo>
                      <a:pt x="0" y="149"/>
                    </a:lnTo>
                    <a:lnTo>
                      <a:pt x="48" y="203"/>
                    </a:lnTo>
                    <a:lnTo>
                      <a:pt x="89" y="149"/>
                    </a:lnTo>
                    <a:lnTo>
                      <a:pt x="78" y="0"/>
                    </a:lnTo>
                    <a:lnTo>
                      <a:pt x="48" y="0"/>
                    </a:lnTo>
                    <a:lnTo>
                      <a:pt x="53" y="137"/>
                    </a:lnTo>
                    <a:lnTo>
                      <a:pt x="48" y="149"/>
                    </a:lnTo>
                    <a:lnTo>
                      <a:pt x="36" y="137"/>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4025788" y="968233"/>
                <a:ext cx="18590" cy="8664"/>
              </a:xfrm>
              <a:custGeom>
                <a:avLst/>
                <a:gdLst/>
                <a:ahLst/>
                <a:cxnLst/>
                <a:rect l="l" t="t" r="r" b="b"/>
                <a:pathLst>
                  <a:path w="103" h="48" extrusionOk="0">
                    <a:moveTo>
                      <a:pt x="1" y="0"/>
                    </a:moveTo>
                    <a:cubicBezTo>
                      <a:pt x="1" y="23"/>
                      <a:pt x="24" y="47"/>
                      <a:pt x="54" y="47"/>
                    </a:cubicBezTo>
                    <a:cubicBezTo>
                      <a:pt x="78" y="47"/>
                      <a:pt x="102" y="23"/>
                      <a:pt x="102" y="0"/>
                    </a:cubicBezTo>
                    <a:lnTo>
                      <a:pt x="72" y="0"/>
                    </a:lnTo>
                    <a:cubicBezTo>
                      <a:pt x="72" y="6"/>
                      <a:pt x="59" y="17"/>
                      <a:pt x="54" y="17"/>
                    </a:cubicBezTo>
                    <a:cubicBezTo>
                      <a:pt x="42" y="17"/>
                      <a:pt x="36" y="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4006475" y="987545"/>
                <a:ext cx="5595" cy="31225"/>
              </a:xfrm>
              <a:custGeom>
                <a:avLst/>
                <a:gdLst/>
                <a:ahLst/>
                <a:cxnLst/>
                <a:rect l="l" t="t" r="r" b="b"/>
                <a:pathLst>
                  <a:path w="31" h="173" extrusionOk="0">
                    <a:moveTo>
                      <a:pt x="1" y="1"/>
                    </a:moveTo>
                    <a:lnTo>
                      <a:pt x="1" y="172"/>
                    </a:lnTo>
                    <a:lnTo>
                      <a:pt x="31" y="1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4058095"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413101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4147438" y="918598"/>
                <a:ext cx="5234" cy="5595"/>
              </a:xfrm>
              <a:custGeom>
                <a:avLst/>
                <a:gdLst/>
                <a:ahLst/>
                <a:cxnLst/>
                <a:rect l="l" t="t" r="r" b="b"/>
                <a:pathLst>
                  <a:path w="29" h="31" extrusionOk="0">
                    <a:moveTo>
                      <a:pt x="0" y="1"/>
                    </a:moveTo>
                    <a:lnTo>
                      <a:pt x="0" y="31"/>
                    </a:lnTo>
                    <a:lnTo>
                      <a:pt x="29" y="31"/>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4131013" y="934661"/>
                <a:ext cx="21659" cy="11010"/>
              </a:xfrm>
              <a:custGeom>
                <a:avLst/>
                <a:gdLst/>
                <a:ahLst/>
                <a:cxnLst/>
                <a:rect l="l" t="t" r="r" b="b"/>
                <a:pathLst>
                  <a:path w="120" h="61" extrusionOk="0">
                    <a:moveTo>
                      <a:pt x="1" y="1"/>
                    </a:moveTo>
                    <a:cubicBezTo>
                      <a:pt x="1" y="31"/>
                      <a:pt x="25" y="61"/>
                      <a:pt x="61" y="61"/>
                    </a:cubicBezTo>
                    <a:cubicBezTo>
                      <a:pt x="97" y="61"/>
                      <a:pt x="120" y="31"/>
                      <a:pt x="120" y="1"/>
                    </a:cubicBezTo>
                    <a:lnTo>
                      <a:pt x="91" y="1"/>
                    </a:lnTo>
                    <a:cubicBezTo>
                      <a:pt x="91" y="13"/>
                      <a:pt x="78" y="31"/>
                      <a:pt x="61" y="31"/>
                    </a:cubicBezTo>
                    <a:cubicBezTo>
                      <a:pt x="42"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4112784"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4165487"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4099969" y="881958"/>
                <a:ext cx="83928" cy="74542"/>
              </a:xfrm>
              <a:custGeom>
                <a:avLst/>
                <a:gdLst/>
                <a:ahLst/>
                <a:cxnLst/>
                <a:rect l="l" t="t" r="r" b="b"/>
                <a:pathLst>
                  <a:path w="465" h="413" extrusionOk="0">
                    <a:moveTo>
                      <a:pt x="233" y="31"/>
                    </a:moveTo>
                    <a:cubicBezTo>
                      <a:pt x="346" y="31"/>
                      <a:pt x="435" y="127"/>
                      <a:pt x="435" y="234"/>
                    </a:cubicBezTo>
                    <a:lnTo>
                      <a:pt x="435" y="311"/>
                    </a:lnTo>
                    <a:lnTo>
                      <a:pt x="370" y="311"/>
                    </a:lnTo>
                    <a:cubicBezTo>
                      <a:pt x="376" y="300"/>
                      <a:pt x="376" y="281"/>
                      <a:pt x="376" y="270"/>
                    </a:cubicBezTo>
                    <a:lnTo>
                      <a:pt x="376" y="144"/>
                    </a:lnTo>
                    <a:lnTo>
                      <a:pt x="90" y="144"/>
                    </a:lnTo>
                    <a:lnTo>
                      <a:pt x="90" y="270"/>
                    </a:lnTo>
                    <a:cubicBezTo>
                      <a:pt x="90" y="281"/>
                      <a:pt x="90" y="300"/>
                      <a:pt x="96" y="311"/>
                    </a:cubicBezTo>
                    <a:lnTo>
                      <a:pt x="30" y="311"/>
                    </a:lnTo>
                    <a:lnTo>
                      <a:pt x="30" y="234"/>
                    </a:lnTo>
                    <a:cubicBezTo>
                      <a:pt x="30" y="127"/>
                      <a:pt x="120" y="31"/>
                      <a:pt x="233" y="31"/>
                    </a:cubicBezTo>
                    <a:close/>
                    <a:moveTo>
                      <a:pt x="346" y="174"/>
                    </a:moveTo>
                    <a:lnTo>
                      <a:pt x="346" y="270"/>
                    </a:lnTo>
                    <a:cubicBezTo>
                      <a:pt x="346" y="328"/>
                      <a:pt x="292" y="377"/>
                      <a:pt x="233" y="377"/>
                    </a:cubicBezTo>
                    <a:cubicBezTo>
                      <a:pt x="173" y="377"/>
                      <a:pt x="120" y="328"/>
                      <a:pt x="120" y="270"/>
                    </a:cubicBezTo>
                    <a:lnTo>
                      <a:pt x="120" y="174"/>
                    </a:lnTo>
                    <a:close/>
                    <a:moveTo>
                      <a:pt x="233" y="1"/>
                    </a:moveTo>
                    <a:cubicBezTo>
                      <a:pt x="101" y="1"/>
                      <a:pt x="0" y="108"/>
                      <a:pt x="0" y="234"/>
                    </a:cubicBezTo>
                    <a:lnTo>
                      <a:pt x="0" y="341"/>
                    </a:lnTo>
                    <a:lnTo>
                      <a:pt x="107" y="341"/>
                    </a:lnTo>
                    <a:cubicBezTo>
                      <a:pt x="137" y="383"/>
                      <a:pt x="179" y="413"/>
                      <a:pt x="233" y="413"/>
                    </a:cubicBezTo>
                    <a:cubicBezTo>
                      <a:pt x="286" y="413"/>
                      <a:pt x="327" y="383"/>
                      <a:pt x="357" y="341"/>
                    </a:cubicBezTo>
                    <a:lnTo>
                      <a:pt x="465" y="341"/>
                    </a:lnTo>
                    <a:lnTo>
                      <a:pt x="465" y="234"/>
                    </a:lnTo>
                    <a:cubicBezTo>
                      <a:pt x="465" y="108"/>
                      <a:pt x="36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3885908" y="958486"/>
                <a:ext cx="84108" cy="62450"/>
              </a:xfrm>
              <a:custGeom>
                <a:avLst/>
                <a:gdLst/>
                <a:ahLst/>
                <a:cxnLst/>
                <a:rect l="l" t="t" r="r" b="b"/>
                <a:pathLst>
                  <a:path w="466" h="346" extrusionOk="0">
                    <a:moveTo>
                      <a:pt x="234" y="0"/>
                    </a:moveTo>
                    <a:cubicBezTo>
                      <a:pt x="150" y="0"/>
                      <a:pt x="72" y="30"/>
                      <a:pt x="7" y="83"/>
                    </a:cubicBezTo>
                    <a:lnTo>
                      <a:pt x="1" y="90"/>
                    </a:lnTo>
                    <a:lnTo>
                      <a:pt x="1" y="346"/>
                    </a:lnTo>
                    <a:lnTo>
                      <a:pt x="31" y="346"/>
                    </a:lnTo>
                    <a:lnTo>
                      <a:pt x="31" y="101"/>
                    </a:lnTo>
                    <a:cubicBezTo>
                      <a:pt x="91" y="60"/>
                      <a:pt x="163" y="36"/>
                      <a:pt x="234" y="36"/>
                    </a:cubicBezTo>
                    <a:cubicBezTo>
                      <a:pt x="305" y="36"/>
                      <a:pt x="377" y="60"/>
                      <a:pt x="436" y="101"/>
                    </a:cubicBezTo>
                    <a:lnTo>
                      <a:pt x="436" y="346"/>
                    </a:lnTo>
                    <a:lnTo>
                      <a:pt x="466" y="346"/>
                    </a:lnTo>
                    <a:lnTo>
                      <a:pt x="466" y="90"/>
                    </a:lnTo>
                    <a:lnTo>
                      <a:pt x="460" y="83"/>
                    </a:lnTo>
                    <a:cubicBezTo>
                      <a:pt x="394" y="30"/>
                      <a:pt x="31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3993661" y="958486"/>
                <a:ext cx="83928" cy="62450"/>
              </a:xfrm>
              <a:custGeom>
                <a:avLst/>
                <a:gdLst/>
                <a:ahLst/>
                <a:cxnLst/>
                <a:rect l="l" t="t" r="r" b="b"/>
                <a:pathLst>
                  <a:path w="465" h="346" extrusionOk="0">
                    <a:moveTo>
                      <a:pt x="232" y="0"/>
                    </a:moveTo>
                    <a:cubicBezTo>
                      <a:pt x="149" y="0"/>
                      <a:pt x="66" y="30"/>
                      <a:pt x="6" y="83"/>
                    </a:cubicBezTo>
                    <a:lnTo>
                      <a:pt x="0" y="90"/>
                    </a:lnTo>
                    <a:lnTo>
                      <a:pt x="0" y="346"/>
                    </a:lnTo>
                    <a:lnTo>
                      <a:pt x="30" y="346"/>
                    </a:lnTo>
                    <a:lnTo>
                      <a:pt x="30" y="101"/>
                    </a:lnTo>
                    <a:cubicBezTo>
                      <a:pt x="83" y="60"/>
                      <a:pt x="154" y="36"/>
                      <a:pt x="232" y="36"/>
                    </a:cubicBezTo>
                    <a:cubicBezTo>
                      <a:pt x="303" y="36"/>
                      <a:pt x="375" y="60"/>
                      <a:pt x="429" y="101"/>
                    </a:cubicBezTo>
                    <a:lnTo>
                      <a:pt x="429" y="346"/>
                    </a:lnTo>
                    <a:lnTo>
                      <a:pt x="465" y="346"/>
                    </a:lnTo>
                    <a:lnTo>
                      <a:pt x="459" y="90"/>
                    </a:lnTo>
                    <a:lnTo>
                      <a:pt x="452" y="83"/>
                    </a:lnTo>
                    <a:cubicBezTo>
                      <a:pt x="393" y="30"/>
                      <a:pt x="30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4099969" y="958486"/>
                <a:ext cx="83928" cy="62450"/>
              </a:xfrm>
              <a:custGeom>
                <a:avLst/>
                <a:gdLst/>
                <a:ahLst/>
                <a:cxnLst/>
                <a:rect l="l" t="t" r="r" b="b"/>
                <a:pathLst>
                  <a:path w="465" h="346" extrusionOk="0">
                    <a:moveTo>
                      <a:pt x="233" y="0"/>
                    </a:moveTo>
                    <a:cubicBezTo>
                      <a:pt x="149" y="0"/>
                      <a:pt x="71" y="30"/>
                      <a:pt x="6" y="83"/>
                    </a:cubicBezTo>
                    <a:lnTo>
                      <a:pt x="0" y="90"/>
                    </a:lnTo>
                    <a:lnTo>
                      <a:pt x="0" y="346"/>
                    </a:lnTo>
                    <a:lnTo>
                      <a:pt x="30" y="346"/>
                    </a:lnTo>
                    <a:lnTo>
                      <a:pt x="30" y="101"/>
                    </a:lnTo>
                    <a:cubicBezTo>
                      <a:pt x="90" y="60"/>
                      <a:pt x="162" y="36"/>
                      <a:pt x="233" y="36"/>
                    </a:cubicBezTo>
                    <a:cubicBezTo>
                      <a:pt x="304" y="36"/>
                      <a:pt x="376" y="60"/>
                      <a:pt x="435" y="101"/>
                    </a:cubicBezTo>
                    <a:lnTo>
                      <a:pt x="435" y="346"/>
                    </a:lnTo>
                    <a:lnTo>
                      <a:pt x="465" y="346"/>
                    </a:lnTo>
                    <a:lnTo>
                      <a:pt x="465" y="90"/>
                    </a:lnTo>
                    <a:lnTo>
                      <a:pt x="459" y="83"/>
                    </a:lnTo>
                    <a:cubicBezTo>
                      <a:pt x="393" y="30"/>
                      <a:pt x="31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4138594" y="1012092"/>
                <a:ext cx="6678" cy="6678"/>
              </a:xfrm>
              <a:custGeom>
                <a:avLst/>
                <a:gdLst/>
                <a:ahLst/>
                <a:cxnLst/>
                <a:rect l="l" t="t" r="r" b="b"/>
                <a:pathLst>
                  <a:path w="37" h="37"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4138594" y="998194"/>
                <a:ext cx="6678" cy="6498"/>
              </a:xfrm>
              <a:custGeom>
                <a:avLst/>
                <a:gdLst/>
                <a:ahLst/>
                <a:cxnLst/>
                <a:rect l="l" t="t" r="r" b="b"/>
                <a:pathLst>
                  <a:path w="37" h="36"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4138594" y="984116"/>
                <a:ext cx="6678" cy="6678"/>
              </a:xfrm>
              <a:custGeom>
                <a:avLst/>
                <a:gdLst/>
                <a:ahLst/>
                <a:cxnLst/>
                <a:rect l="l" t="t" r="r" b="b"/>
                <a:pathLst>
                  <a:path w="37" h="37" extrusionOk="0">
                    <a:moveTo>
                      <a:pt x="0" y="1"/>
                    </a:moveTo>
                    <a:lnTo>
                      <a:pt x="0" y="37"/>
                    </a:lnTo>
                    <a:lnTo>
                      <a:pt x="36" y="3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4147438" y="969316"/>
                <a:ext cx="10649" cy="9566"/>
              </a:xfrm>
              <a:custGeom>
                <a:avLst/>
                <a:gdLst/>
                <a:ahLst/>
                <a:cxnLst/>
                <a:rect l="l" t="t" r="r" b="b"/>
                <a:pathLst>
                  <a:path w="59" h="53" extrusionOk="0">
                    <a:moveTo>
                      <a:pt x="23" y="0"/>
                    </a:moveTo>
                    <a:cubicBezTo>
                      <a:pt x="23" y="11"/>
                      <a:pt x="17" y="23"/>
                      <a:pt x="0" y="23"/>
                    </a:cubicBezTo>
                    <a:lnTo>
                      <a:pt x="0" y="53"/>
                    </a:lnTo>
                    <a:cubicBezTo>
                      <a:pt x="29" y="53"/>
                      <a:pt x="59" y="3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4125599" y="969316"/>
                <a:ext cx="11010" cy="9566"/>
              </a:xfrm>
              <a:custGeom>
                <a:avLst/>
                <a:gdLst/>
                <a:ahLst/>
                <a:cxnLst/>
                <a:rect l="l" t="t" r="r" b="b"/>
                <a:pathLst>
                  <a:path w="61" h="53" extrusionOk="0">
                    <a:moveTo>
                      <a:pt x="1" y="0"/>
                    </a:moveTo>
                    <a:cubicBezTo>
                      <a:pt x="1" y="30"/>
                      <a:pt x="31" y="53"/>
                      <a:pt x="61" y="53"/>
                    </a:cubicBezTo>
                    <a:lnTo>
                      <a:pt x="61" y="23"/>
                    </a:lnTo>
                    <a:cubicBezTo>
                      <a:pt x="42" y="23"/>
                      <a:pt x="37" y="11"/>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4027954" y="824021"/>
                <a:ext cx="14078" cy="8844"/>
              </a:xfrm>
              <a:custGeom>
                <a:avLst/>
                <a:gdLst/>
                <a:ahLst/>
                <a:cxnLst/>
                <a:rect l="l" t="t" r="r" b="b"/>
                <a:pathLst>
                  <a:path w="78" h="49" extrusionOk="0">
                    <a:moveTo>
                      <a:pt x="0" y="0"/>
                    </a:moveTo>
                    <a:lnTo>
                      <a:pt x="0" y="30"/>
                    </a:lnTo>
                    <a:lnTo>
                      <a:pt x="24" y="30"/>
                    </a:lnTo>
                    <a:lnTo>
                      <a:pt x="24" y="49"/>
                    </a:lnTo>
                    <a:lnTo>
                      <a:pt x="55" y="49"/>
                    </a:lnTo>
                    <a:lnTo>
                      <a:pt x="55"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4032285" y="843333"/>
                <a:ext cx="5595" cy="9927"/>
              </a:xfrm>
              <a:custGeom>
                <a:avLst/>
                <a:gdLst/>
                <a:ahLst/>
                <a:cxnLst/>
                <a:rect l="l" t="t" r="r" b="b"/>
                <a:pathLst>
                  <a:path w="31" h="55" extrusionOk="0">
                    <a:moveTo>
                      <a:pt x="0" y="0"/>
                    </a:moveTo>
                    <a:lnTo>
                      <a:pt x="0" y="55"/>
                    </a:lnTo>
                    <a:lnTo>
                      <a:pt x="31" y="55"/>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4032285" y="862646"/>
                <a:ext cx="5595" cy="6678"/>
              </a:xfrm>
              <a:custGeom>
                <a:avLst/>
                <a:gdLst/>
                <a:ahLst/>
                <a:cxnLst/>
                <a:rect l="l" t="t" r="r" b="b"/>
                <a:pathLst>
                  <a:path w="31" h="37" extrusionOk="0">
                    <a:moveTo>
                      <a:pt x="0" y="1"/>
                    </a:moveTo>
                    <a:lnTo>
                      <a:pt x="0" y="36"/>
                    </a:lnTo>
                    <a:lnTo>
                      <a:pt x="31" y="36"/>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4138594" y="862646"/>
                <a:ext cx="6678" cy="6678"/>
              </a:xfrm>
              <a:custGeom>
                <a:avLst/>
                <a:gdLst/>
                <a:ahLst/>
                <a:cxnLst/>
                <a:rect l="l" t="t" r="r" b="b"/>
                <a:pathLst>
                  <a:path w="37" h="37" extrusionOk="0">
                    <a:moveTo>
                      <a:pt x="0" y="1"/>
                    </a:moveTo>
                    <a:lnTo>
                      <a:pt x="0" y="36"/>
                    </a:lnTo>
                    <a:lnTo>
                      <a:pt x="36" y="36"/>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4138594" y="843333"/>
                <a:ext cx="6678" cy="9927"/>
              </a:xfrm>
              <a:custGeom>
                <a:avLst/>
                <a:gdLst/>
                <a:ahLst/>
                <a:cxnLst/>
                <a:rect l="l" t="t" r="r" b="b"/>
                <a:pathLst>
                  <a:path w="37" h="55" extrusionOk="0">
                    <a:moveTo>
                      <a:pt x="0" y="0"/>
                    </a:moveTo>
                    <a:lnTo>
                      <a:pt x="0" y="55"/>
                    </a:lnTo>
                    <a:lnTo>
                      <a:pt x="36" y="55"/>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4135526" y="824021"/>
                <a:ext cx="9746" cy="8844"/>
              </a:xfrm>
              <a:custGeom>
                <a:avLst/>
                <a:gdLst/>
                <a:ahLst/>
                <a:cxnLst/>
                <a:rect l="l" t="t" r="r" b="b"/>
                <a:pathLst>
                  <a:path w="54" h="49" extrusionOk="0">
                    <a:moveTo>
                      <a:pt x="0" y="0"/>
                    </a:moveTo>
                    <a:lnTo>
                      <a:pt x="0" y="30"/>
                    </a:lnTo>
                    <a:lnTo>
                      <a:pt x="17" y="30"/>
                    </a:lnTo>
                    <a:lnTo>
                      <a:pt x="17" y="49"/>
                    </a:lnTo>
                    <a:lnTo>
                      <a:pt x="53" y="49"/>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4001061"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4108633"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054666" y="824021"/>
                <a:ext cx="14259" cy="5595"/>
              </a:xfrm>
              <a:custGeom>
                <a:avLst/>
                <a:gdLst/>
                <a:ahLst/>
                <a:cxnLst/>
                <a:rect l="l" t="t" r="r" b="b"/>
                <a:pathLst>
                  <a:path w="79"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081559" y="824021"/>
                <a:ext cx="14439" cy="5595"/>
              </a:xfrm>
              <a:custGeom>
                <a:avLst/>
                <a:gdLst/>
                <a:ahLst/>
                <a:cxnLst/>
                <a:rect l="l" t="t" r="r" b="b"/>
                <a:pathLst>
                  <a:path w="80" h="31" extrusionOk="0">
                    <a:moveTo>
                      <a:pt x="1" y="0"/>
                    </a:moveTo>
                    <a:lnTo>
                      <a:pt x="1" y="30"/>
                    </a:lnTo>
                    <a:lnTo>
                      <a:pt x="79" y="30"/>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3948358"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3975251"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925796" y="824021"/>
                <a:ext cx="8844" cy="8844"/>
              </a:xfrm>
              <a:custGeom>
                <a:avLst/>
                <a:gdLst/>
                <a:ahLst/>
                <a:cxnLst/>
                <a:rect l="l" t="t" r="r" b="b"/>
                <a:pathLst>
                  <a:path w="49" h="49" extrusionOk="0">
                    <a:moveTo>
                      <a:pt x="0" y="0"/>
                    </a:moveTo>
                    <a:lnTo>
                      <a:pt x="0" y="49"/>
                    </a:lnTo>
                    <a:lnTo>
                      <a:pt x="30" y="49"/>
                    </a:lnTo>
                    <a:lnTo>
                      <a:pt x="30" y="30"/>
                    </a:lnTo>
                    <a:lnTo>
                      <a:pt x="49" y="30"/>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3925796" y="843333"/>
                <a:ext cx="5595" cy="9927"/>
              </a:xfrm>
              <a:custGeom>
                <a:avLst/>
                <a:gdLst/>
                <a:ahLst/>
                <a:cxnLst/>
                <a:rect l="l" t="t" r="r" b="b"/>
                <a:pathLst>
                  <a:path w="31" h="55" extrusionOk="0">
                    <a:moveTo>
                      <a:pt x="0" y="0"/>
                    </a:moveTo>
                    <a:lnTo>
                      <a:pt x="0" y="55"/>
                    </a:lnTo>
                    <a:lnTo>
                      <a:pt x="30" y="55"/>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3925796" y="862646"/>
                <a:ext cx="5595" cy="6678"/>
              </a:xfrm>
              <a:custGeom>
                <a:avLst/>
                <a:gdLst/>
                <a:ahLst/>
                <a:cxnLst/>
                <a:rect l="l" t="t" r="r" b="b"/>
                <a:pathLst>
                  <a:path w="31" h="37" extrusionOk="0">
                    <a:moveTo>
                      <a:pt x="0" y="1"/>
                    </a:moveTo>
                    <a:lnTo>
                      <a:pt x="0" y="36"/>
                    </a:lnTo>
                    <a:lnTo>
                      <a:pt x="30" y="36"/>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3889337" y="1034833"/>
                <a:ext cx="6678" cy="5595"/>
              </a:xfrm>
              <a:custGeom>
                <a:avLst/>
                <a:gdLst/>
                <a:ahLst/>
                <a:cxnLst/>
                <a:rect l="l" t="t" r="r" b="b"/>
                <a:pathLst>
                  <a:path w="37" h="31" extrusionOk="0">
                    <a:moveTo>
                      <a:pt x="1" y="0"/>
                    </a:moveTo>
                    <a:lnTo>
                      <a:pt x="1"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4068744"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4041851"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4121628"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4014958"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4095818"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4148340" y="1034833"/>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3935543"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3908650"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3988246"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3962436"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4175233" y="1034833"/>
                <a:ext cx="6678" cy="5595"/>
              </a:xfrm>
              <a:custGeom>
                <a:avLst/>
                <a:gdLst/>
                <a:ahLst/>
                <a:cxnLst/>
                <a:rect l="l" t="t" r="r" b="b"/>
                <a:pathLst>
                  <a:path w="37" h="31" extrusionOk="0">
                    <a:moveTo>
                      <a:pt x="0" y="0"/>
                    </a:moveTo>
                    <a:lnTo>
                      <a:pt x="0"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8"/>
            <p:cNvGrpSpPr/>
            <p:nvPr/>
          </p:nvGrpSpPr>
          <p:grpSpPr>
            <a:xfrm>
              <a:off x="7024757" y="93685"/>
              <a:ext cx="290026" cy="342079"/>
              <a:chOff x="-3729978" y="911783"/>
              <a:chExt cx="121650" cy="143490"/>
            </a:xfrm>
          </p:grpSpPr>
          <p:sp>
            <p:nvSpPr>
              <p:cNvPr id="1426" name="Google Shape;1426;p18"/>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18"/>
            <p:cNvGrpSpPr/>
            <p:nvPr/>
          </p:nvGrpSpPr>
          <p:grpSpPr>
            <a:xfrm>
              <a:off x="1827594" y="4646825"/>
              <a:ext cx="369169" cy="369178"/>
              <a:chOff x="9824300" y="3830138"/>
              <a:chExt cx="369169" cy="369178"/>
            </a:xfrm>
          </p:grpSpPr>
          <p:sp>
            <p:nvSpPr>
              <p:cNvPr id="1430" name="Google Shape;1430;p18"/>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18"/>
            <p:cNvGrpSpPr/>
            <p:nvPr/>
          </p:nvGrpSpPr>
          <p:grpSpPr>
            <a:xfrm>
              <a:off x="1530423" y="4540018"/>
              <a:ext cx="290039" cy="290047"/>
              <a:chOff x="10138048" y="4112793"/>
              <a:chExt cx="290039" cy="290047"/>
            </a:xfrm>
          </p:grpSpPr>
          <p:sp>
            <p:nvSpPr>
              <p:cNvPr id="1437" name="Google Shape;1437;p18"/>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8"/>
            <p:cNvSpPr/>
            <p:nvPr/>
          </p:nvSpPr>
          <p:spPr>
            <a:xfrm rot="5400000">
              <a:off x="2135674" y="47618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18"/>
          <p:cNvGrpSpPr/>
          <p:nvPr/>
        </p:nvGrpSpPr>
        <p:grpSpPr>
          <a:xfrm>
            <a:off x="121875" y="396462"/>
            <a:ext cx="8872244" cy="4341132"/>
            <a:chOff x="121875" y="396462"/>
            <a:chExt cx="8872244" cy="4341132"/>
          </a:xfrm>
        </p:grpSpPr>
        <p:grpSp>
          <p:nvGrpSpPr>
            <p:cNvPr id="1448" name="Google Shape;1448;p18"/>
            <p:cNvGrpSpPr/>
            <p:nvPr/>
          </p:nvGrpSpPr>
          <p:grpSpPr>
            <a:xfrm>
              <a:off x="8570411" y="1008235"/>
              <a:ext cx="423708" cy="85699"/>
              <a:chOff x="2023432" y="4251819"/>
              <a:chExt cx="335584" cy="67864"/>
            </a:xfrm>
          </p:grpSpPr>
          <p:sp>
            <p:nvSpPr>
              <p:cNvPr id="1449" name="Google Shape;1449;p1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8"/>
            <p:cNvGrpSpPr/>
            <p:nvPr/>
          </p:nvGrpSpPr>
          <p:grpSpPr>
            <a:xfrm>
              <a:off x="1200286" y="4632512"/>
              <a:ext cx="104858" cy="105082"/>
              <a:chOff x="2089506" y="3065185"/>
              <a:chExt cx="467700" cy="468909"/>
            </a:xfrm>
          </p:grpSpPr>
          <p:sp>
            <p:nvSpPr>
              <p:cNvPr id="1453" name="Google Shape;1453;p18"/>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18"/>
            <p:cNvSpPr/>
            <p:nvPr/>
          </p:nvSpPr>
          <p:spPr>
            <a:xfrm>
              <a:off x="7860925" y="3964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121875" y="41826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8" name="Google Shape;1458;p18"/>
          <p:cNvSpPr txBox="1">
            <a:spLocks noGrp="1"/>
          </p:cNvSpPr>
          <p:nvPr>
            <p:ph type="subTitle" idx="1"/>
          </p:nvPr>
        </p:nvSpPr>
        <p:spPr>
          <a:xfrm>
            <a:off x="723900" y="183184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9" name="Google Shape;1459;p18"/>
          <p:cNvSpPr txBox="1">
            <a:spLocks noGrp="1"/>
          </p:cNvSpPr>
          <p:nvPr>
            <p:ph type="subTitle" idx="2"/>
          </p:nvPr>
        </p:nvSpPr>
        <p:spPr>
          <a:xfrm>
            <a:off x="3339902" y="1831857"/>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0" name="Google Shape;1460;p18"/>
          <p:cNvSpPr txBox="1">
            <a:spLocks noGrp="1"/>
          </p:cNvSpPr>
          <p:nvPr>
            <p:ph type="subTitle" idx="3"/>
          </p:nvPr>
        </p:nvSpPr>
        <p:spPr>
          <a:xfrm>
            <a:off x="723900"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1" name="Google Shape;1461;p18"/>
          <p:cNvSpPr txBox="1">
            <a:spLocks noGrp="1"/>
          </p:cNvSpPr>
          <p:nvPr>
            <p:ph type="subTitle" idx="4"/>
          </p:nvPr>
        </p:nvSpPr>
        <p:spPr>
          <a:xfrm>
            <a:off x="3339902"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2" name="Google Shape;1462;p18"/>
          <p:cNvSpPr txBox="1">
            <a:spLocks noGrp="1"/>
          </p:cNvSpPr>
          <p:nvPr>
            <p:ph type="subTitle" idx="5"/>
          </p:nvPr>
        </p:nvSpPr>
        <p:spPr>
          <a:xfrm>
            <a:off x="5955904" y="1831857"/>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3" name="Google Shape;1463;p18"/>
          <p:cNvSpPr txBox="1">
            <a:spLocks noGrp="1"/>
          </p:cNvSpPr>
          <p:nvPr>
            <p:ph type="subTitle" idx="6"/>
          </p:nvPr>
        </p:nvSpPr>
        <p:spPr>
          <a:xfrm>
            <a:off x="5955904" y="3371088"/>
            <a:ext cx="2469600" cy="105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4" name="Google Shape;1464;p18"/>
          <p:cNvSpPr txBox="1">
            <a:spLocks noGrp="1"/>
          </p:cNvSpPr>
          <p:nvPr>
            <p:ph type="subTitle" idx="7"/>
          </p:nvPr>
        </p:nvSpPr>
        <p:spPr>
          <a:xfrm>
            <a:off x="723900" y="150266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5" name="Google Shape;1465;p18"/>
          <p:cNvSpPr txBox="1">
            <a:spLocks noGrp="1"/>
          </p:cNvSpPr>
          <p:nvPr>
            <p:ph type="subTitle" idx="8"/>
          </p:nvPr>
        </p:nvSpPr>
        <p:spPr>
          <a:xfrm>
            <a:off x="3339901" y="1502670"/>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6" name="Google Shape;1466;p18"/>
          <p:cNvSpPr txBox="1">
            <a:spLocks noGrp="1"/>
          </p:cNvSpPr>
          <p:nvPr>
            <p:ph type="subTitle" idx="9"/>
          </p:nvPr>
        </p:nvSpPr>
        <p:spPr>
          <a:xfrm>
            <a:off x="5955901" y="1502670"/>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7" name="Google Shape;1467;p18"/>
          <p:cNvSpPr txBox="1">
            <a:spLocks noGrp="1"/>
          </p:cNvSpPr>
          <p:nvPr>
            <p:ph type="subTitle" idx="13"/>
          </p:nvPr>
        </p:nvSpPr>
        <p:spPr>
          <a:xfrm>
            <a:off x="723900"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8" name="Google Shape;1468;p18"/>
          <p:cNvSpPr txBox="1">
            <a:spLocks noGrp="1"/>
          </p:cNvSpPr>
          <p:nvPr>
            <p:ph type="subTitle" idx="14"/>
          </p:nvPr>
        </p:nvSpPr>
        <p:spPr>
          <a:xfrm>
            <a:off x="3339901"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
        <p:nvSpPr>
          <p:cNvPr id="1469" name="Google Shape;1469;p18"/>
          <p:cNvSpPr txBox="1">
            <a:spLocks noGrp="1"/>
          </p:cNvSpPr>
          <p:nvPr>
            <p:ph type="subTitle" idx="15"/>
          </p:nvPr>
        </p:nvSpPr>
        <p:spPr>
          <a:xfrm>
            <a:off x="5955901" y="3041904"/>
            <a:ext cx="24720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2pPr>
            <a:lvl3pPr lvl="2"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3pPr>
            <a:lvl4pPr lvl="3"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4pPr>
            <a:lvl5pPr lvl="4"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5pPr>
            <a:lvl6pPr lvl="5"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6pPr>
            <a:lvl7pPr lvl="6"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7pPr>
            <a:lvl8pPr lvl="7"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8pPr>
            <a:lvl9pPr lvl="8" algn="ctr" rtl="0">
              <a:lnSpc>
                <a:spcPct val="100000"/>
              </a:lnSpc>
              <a:spcBef>
                <a:spcPts val="0"/>
              </a:spcBef>
              <a:spcAft>
                <a:spcPts val="0"/>
              </a:spcAft>
              <a:buSzPts val="2400"/>
              <a:buFont typeface="Lexend Deca"/>
              <a:buNone/>
              <a:defRPr sz="2400" b="1">
                <a:latin typeface="Lexend Deca"/>
                <a:ea typeface="Lexend Deca"/>
                <a:cs typeface="Lexend Deca"/>
                <a:sym typeface="Lexend Dec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4"/>
        <p:cNvGrpSpPr/>
        <p:nvPr/>
      </p:nvGrpSpPr>
      <p:grpSpPr>
        <a:xfrm>
          <a:off x="0" y="0"/>
          <a:ext cx="0" cy="0"/>
          <a:chOff x="0" y="0"/>
          <a:chExt cx="0" cy="0"/>
        </a:xfrm>
      </p:grpSpPr>
      <p:pic>
        <p:nvPicPr>
          <p:cNvPr id="1845" name="Google Shape;1845;p21"/>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846" name="Google Shape;1846;p21"/>
          <p:cNvGrpSpPr/>
          <p:nvPr/>
        </p:nvGrpSpPr>
        <p:grpSpPr>
          <a:xfrm>
            <a:off x="800538" y="-1146475"/>
            <a:ext cx="7198088" cy="7823075"/>
            <a:chOff x="800538" y="-1146475"/>
            <a:chExt cx="7198088" cy="7823075"/>
          </a:xfrm>
        </p:grpSpPr>
        <p:sp>
          <p:nvSpPr>
            <p:cNvPr id="1847" name="Google Shape;1847;p21"/>
            <p:cNvSpPr/>
            <p:nvPr/>
          </p:nvSpPr>
          <p:spPr>
            <a:xfrm>
              <a:off x="7023625" y="-80967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8" name="Google Shape;1848;p21"/>
            <p:cNvSpPr/>
            <p:nvPr/>
          </p:nvSpPr>
          <p:spPr>
            <a:xfrm>
              <a:off x="5697863" y="-114647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9" name="Google Shape;1849;p21"/>
            <p:cNvSpPr/>
            <p:nvPr/>
          </p:nvSpPr>
          <p:spPr>
            <a:xfrm>
              <a:off x="800538" y="50089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0" name="Google Shape;1850;p21"/>
            <p:cNvSpPr/>
            <p:nvPr/>
          </p:nvSpPr>
          <p:spPr>
            <a:xfrm>
              <a:off x="2126300" y="49504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51" name="Google Shape;1851;p21"/>
          <p:cNvGrpSpPr/>
          <p:nvPr/>
        </p:nvGrpSpPr>
        <p:grpSpPr>
          <a:xfrm>
            <a:off x="713320" y="34314"/>
            <a:ext cx="7787792" cy="5030473"/>
            <a:chOff x="713320" y="34314"/>
            <a:chExt cx="7787792" cy="5030473"/>
          </a:xfrm>
        </p:grpSpPr>
        <p:grpSp>
          <p:nvGrpSpPr>
            <p:cNvPr id="1852" name="Google Shape;1852;p21"/>
            <p:cNvGrpSpPr/>
            <p:nvPr/>
          </p:nvGrpSpPr>
          <p:grpSpPr>
            <a:xfrm>
              <a:off x="6324080" y="34420"/>
              <a:ext cx="415293" cy="417259"/>
              <a:chOff x="4866330" y="2324795"/>
              <a:chExt cx="190597" cy="191500"/>
            </a:xfrm>
          </p:grpSpPr>
          <p:sp>
            <p:nvSpPr>
              <p:cNvPr id="1853" name="Google Shape;1853;p21"/>
              <p:cNvSpPr/>
              <p:nvPr/>
            </p:nvSpPr>
            <p:spPr>
              <a:xfrm>
                <a:off x="5047000" y="2506368"/>
                <a:ext cx="9927" cy="9927"/>
              </a:xfrm>
              <a:custGeom>
                <a:avLst/>
                <a:gdLst/>
                <a:ahLst/>
                <a:cxnLst/>
                <a:rect l="l" t="t" r="r" b="b"/>
                <a:pathLst>
                  <a:path w="55" h="55" extrusionOk="0">
                    <a:moveTo>
                      <a:pt x="19" y="1"/>
                    </a:moveTo>
                    <a:lnTo>
                      <a:pt x="19" y="19"/>
                    </a:lnTo>
                    <a:lnTo>
                      <a:pt x="0" y="19"/>
                    </a:lnTo>
                    <a:lnTo>
                      <a:pt x="0" y="55"/>
                    </a:lnTo>
                    <a:lnTo>
                      <a:pt x="55" y="5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4994297"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4967585" y="2509798"/>
                <a:ext cx="14078" cy="6498"/>
              </a:xfrm>
              <a:custGeom>
                <a:avLst/>
                <a:gdLst/>
                <a:ahLst/>
                <a:cxnLst/>
                <a:rect l="l" t="t" r="r" b="b"/>
                <a:pathLst>
                  <a:path w="78" h="36"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1"/>
              <p:cNvSpPr/>
              <p:nvPr/>
            </p:nvSpPr>
            <p:spPr>
              <a:xfrm>
                <a:off x="4887808" y="2509798"/>
                <a:ext cx="14439" cy="6498"/>
              </a:xfrm>
              <a:custGeom>
                <a:avLst/>
                <a:gdLst/>
                <a:ahLst/>
                <a:cxnLst/>
                <a:rect l="l" t="t" r="r" b="b"/>
                <a:pathLst>
                  <a:path w="80" h="36"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1"/>
              <p:cNvSpPr/>
              <p:nvPr/>
            </p:nvSpPr>
            <p:spPr>
              <a:xfrm>
                <a:off x="4941775" y="2509798"/>
                <a:ext cx="12995" cy="6498"/>
              </a:xfrm>
              <a:custGeom>
                <a:avLst/>
                <a:gdLst/>
                <a:ahLst/>
                <a:cxnLst/>
                <a:rect l="l" t="t" r="r" b="b"/>
                <a:pathLst>
                  <a:path w="72" h="36"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4914882"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5020107" y="2509798"/>
                <a:ext cx="14078" cy="6498"/>
              </a:xfrm>
              <a:custGeom>
                <a:avLst/>
                <a:gdLst/>
                <a:ahLst/>
                <a:cxnLst/>
                <a:rect l="l" t="t" r="r" b="b"/>
                <a:pathLst>
                  <a:path w="78" h="36"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4866330" y="2506368"/>
                <a:ext cx="8844" cy="9927"/>
              </a:xfrm>
              <a:custGeom>
                <a:avLst/>
                <a:gdLst/>
                <a:ahLst/>
                <a:cxnLst/>
                <a:rect l="l" t="t" r="r" b="b"/>
                <a:pathLst>
                  <a:path w="49" h="55" extrusionOk="0">
                    <a:moveTo>
                      <a:pt x="1" y="1"/>
                    </a:moveTo>
                    <a:lnTo>
                      <a:pt x="1" y="55"/>
                    </a:lnTo>
                    <a:lnTo>
                      <a:pt x="48" y="55"/>
                    </a:lnTo>
                    <a:lnTo>
                      <a:pt x="48" y="19"/>
                    </a:lnTo>
                    <a:lnTo>
                      <a:pt x="31" y="1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4866330" y="2453846"/>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4866330" y="2347176"/>
                <a:ext cx="5595" cy="14439"/>
              </a:xfrm>
              <a:custGeom>
                <a:avLst/>
                <a:gdLst/>
                <a:ahLst/>
                <a:cxnLst/>
                <a:rect l="l" t="t" r="r" b="b"/>
                <a:pathLst>
                  <a:path w="31" h="80" extrusionOk="0">
                    <a:moveTo>
                      <a:pt x="1" y="1"/>
                    </a:moveTo>
                    <a:lnTo>
                      <a:pt x="1" y="79"/>
                    </a:lnTo>
                    <a:lnTo>
                      <a:pt x="31" y="7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4866330" y="2374250"/>
                <a:ext cx="5595" cy="13176"/>
              </a:xfrm>
              <a:custGeom>
                <a:avLst/>
                <a:gdLst/>
                <a:ahLst/>
                <a:cxnLst/>
                <a:rect l="l" t="t" r="r" b="b"/>
                <a:pathLst>
                  <a:path w="31" h="73" extrusionOk="0">
                    <a:moveTo>
                      <a:pt x="1" y="1"/>
                    </a:moveTo>
                    <a:lnTo>
                      <a:pt x="1" y="72"/>
                    </a:lnTo>
                    <a:lnTo>
                      <a:pt x="31" y="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4866330" y="240114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4866330" y="242695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4866330" y="2479475"/>
                <a:ext cx="5595" cy="14259"/>
              </a:xfrm>
              <a:custGeom>
                <a:avLst/>
                <a:gdLst/>
                <a:ahLst/>
                <a:cxnLst/>
                <a:rect l="l" t="t" r="r" b="b"/>
                <a:pathLst>
                  <a:path w="31" h="79" extrusionOk="0">
                    <a:moveTo>
                      <a:pt x="1" y="1"/>
                    </a:moveTo>
                    <a:lnTo>
                      <a:pt x="1" y="78"/>
                    </a:lnTo>
                    <a:lnTo>
                      <a:pt x="31" y="78"/>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4866330" y="2324795"/>
                <a:ext cx="8844" cy="9746"/>
              </a:xfrm>
              <a:custGeom>
                <a:avLst/>
                <a:gdLst/>
                <a:ahLst/>
                <a:cxnLst/>
                <a:rect l="l" t="t" r="r" b="b"/>
                <a:pathLst>
                  <a:path w="49" h="54" extrusionOk="0">
                    <a:moveTo>
                      <a:pt x="1" y="0"/>
                    </a:moveTo>
                    <a:lnTo>
                      <a:pt x="1" y="53"/>
                    </a:lnTo>
                    <a:lnTo>
                      <a:pt x="31" y="53"/>
                    </a:lnTo>
                    <a:lnTo>
                      <a:pt x="31" y="36"/>
                    </a:lnTo>
                    <a:lnTo>
                      <a:pt x="48" y="36"/>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020107" y="2324795"/>
                <a:ext cx="14078" cy="6678"/>
              </a:xfrm>
              <a:custGeom>
                <a:avLst/>
                <a:gdLst/>
                <a:ahLst/>
                <a:cxnLst/>
                <a:rect l="l" t="t" r="r" b="b"/>
                <a:pathLst>
                  <a:path w="78" h="37"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1"/>
              <p:cNvSpPr/>
              <p:nvPr/>
            </p:nvSpPr>
            <p:spPr>
              <a:xfrm>
                <a:off x="4994297"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1"/>
              <p:cNvSpPr/>
              <p:nvPr/>
            </p:nvSpPr>
            <p:spPr>
              <a:xfrm>
                <a:off x="4967585" y="2324795"/>
                <a:ext cx="14078" cy="6678"/>
              </a:xfrm>
              <a:custGeom>
                <a:avLst/>
                <a:gdLst/>
                <a:ahLst/>
                <a:cxnLst/>
                <a:rect l="l" t="t" r="r" b="b"/>
                <a:pathLst>
                  <a:path w="78" h="37"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4887808" y="2324795"/>
                <a:ext cx="14439" cy="6678"/>
              </a:xfrm>
              <a:custGeom>
                <a:avLst/>
                <a:gdLst/>
                <a:ahLst/>
                <a:cxnLst/>
                <a:rect l="l" t="t" r="r" b="b"/>
                <a:pathLst>
                  <a:path w="80" h="37"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4941775" y="2324795"/>
                <a:ext cx="12995" cy="6678"/>
              </a:xfrm>
              <a:custGeom>
                <a:avLst/>
                <a:gdLst/>
                <a:ahLst/>
                <a:cxnLst/>
                <a:rect l="l" t="t" r="r" b="b"/>
                <a:pathLst>
                  <a:path w="72" h="37"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4914882"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5047000" y="2324795"/>
                <a:ext cx="9927" cy="9746"/>
              </a:xfrm>
              <a:custGeom>
                <a:avLst/>
                <a:gdLst/>
                <a:ahLst/>
                <a:cxnLst/>
                <a:rect l="l" t="t" r="r" b="b"/>
                <a:pathLst>
                  <a:path w="55" h="54" extrusionOk="0">
                    <a:moveTo>
                      <a:pt x="0" y="0"/>
                    </a:moveTo>
                    <a:lnTo>
                      <a:pt x="0" y="36"/>
                    </a:lnTo>
                    <a:lnTo>
                      <a:pt x="19" y="36"/>
                    </a:lnTo>
                    <a:lnTo>
                      <a:pt x="19" y="53"/>
                    </a:lnTo>
                    <a:lnTo>
                      <a:pt x="55" y="53"/>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5050430" y="2347176"/>
                <a:ext cx="6498" cy="14439"/>
              </a:xfrm>
              <a:custGeom>
                <a:avLst/>
                <a:gdLst/>
                <a:ahLst/>
                <a:cxnLst/>
                <a:rect l="l" t="t" r="r" b="b"/>
                <a:pathLst>
                  <a:path w="36" h="80" extrusionOk="0">
                    <a:moveTo>
                      <a:pt x="0" y="1"/>
                    </a:moveTo>
                    <a:lnTo>
                      <a:pt x="0" y="79"/>
                    </a:lnTo>
                    <a:lnTo>
                      <a:pt x="36" y="79"/>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1"/>
              <p:cNvSpPr/>
              <p:nvPr/>
            </p:nvSpPr>
            <p:spPr>
              <a:xfrm>
                <a:off x="5050430" y="2374250"/>
                <a:ext cx="6498" cy="13176"/>
              </a:xfrm>
              <a:custGeom>
                <a:avLst/>
                <a:gdLst/>
                <a:ahLst/>
                <a:cxnLst/>
                <a:rect l="l" t="t" r="r" b="b"/>
                <a:pathLst>
                  <a:path w="36" h="73" extrusionOk="0">
                    <a:moveTo>
                      <a:pt x="0" y="1"/>
                    </a:moveTo>
                    <a:lnTo>
                      <a:pt x="0" y="72"/>
                    </a:lnTo>
                    <a:lnTo>
                      <a:pt x="36" y="72"/>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
              <p:cNvSpPr/>
              <p:nvPr/>
            </p:nvSpPr>
            <p:spPr>
              <a:xfrm>
                <a:off x="5050430" y="240114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5050430" y="2479475"/>
                <a:ext cx="6498" cy="14259"/>
              </a:xfrm>
              <a:custGeom>
                <a:avLst/>
                <a:gdLst/>
                <a:ahLst/>
                <a:cxnLst/>
                <a:rect l="l" t="t" r="r" b="b"/>
                <a:pathLst>
                  <a:path w="36" h="79" extrusionOk="0">
                    <a:moveTo>
                      <a:pt x="0" y="1"/>
                    </a:moveTo>
                    <a:lnTo>
                      <a:pt x="0" y="78"/>
                    </a:lnTo>
                    <a:lnTo>
                      <a:pt x="36" y="7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5050430" y="242695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5050430" y="2453846"/>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4868496" y="2327864"/>
                <a:ext cx="185183" cy="185183"/>
              </a:xfrm>
              <a:custGeom>
                <a:avLst/>
                <a:gdLst/>
                <a:ahLst/>
                <a:cxnLst/>
                <a:rect l="l" t="t" r="r" b="b"/>
                <a:pathLst>
                  <a:path w="1026" h="1026" extrusionOk="0">
                    <a:moveTo>
                      <a:pt x="501" y="0"/>
                    </a:moveTo>
                    <a:lnTo>
                      <a:pt x="501" y="143"/>
                    </a:lnTo>
                    <a:cubicBezTo>
                      <a:pt x="501" y="173"/>
                      <a:pt x="513" y="198"/>
                      <a:pt x="536" y="209"/>
                    </a:cubicBezTo>
                    <a:cubicBezTo>
                      <a:pt x="547" y="215"/>
                      <a:pt x="560" y="218"/>
                      <a:pt x="571" y="218"/>
                    </a:cubicBezTo>
                    <a:cubicBezTo>
                      <a:pt x="585" y="218"/>
                      <a:pt x="598" y="214"/>
                      <a:pt x="608" y="203"/>
                    </a:cubicBezTo>
                    <a:cubicBezTo>
                      <a:pt x="615" y="203"/>
                      <a:pt x="615" y="203"/>
                      <a:pt x="615" y="198"/>
                    </a:cubicBezTo>
                    <a:cubicBezTo>
                      <a:pt x="629" y="188"/>
                      <a:pt x="648" y="178"/>
                      <a:pt x="668" y="178"/>
                    </a:cubicBezTo>
                    <a:cubicBezTo>
                      <a:pt x="671" y="178"/>
                      <a:pt x="675" y="178"/>
                      <a:pt x="679" y="179"/>
                    </a:cubicBezTo>
                    <a:cubicBezTo>
                      <a:pt x="722" y="179"/>
                      <a:pt x="751" y="215"/>
                      <a:pt x="751" y="251"/>
                    </a:cubicBezTo>
                    <a:cubicBezTo>
                      <a:pt x="758" y="275"/>
                      <a:pt x="751" y="299"/>
                      <a:pt x="734" y="311"/>
                    </a:cubicBezTo>
                    <a:cubicBezTo>
                      <a:pt x="718" y="329"/>
                      <a:pt x="696" y="338"/>
                      <a:pt x="674" y="338"/>
                    </a:cubicBezTo>
                    <a:cubicBezTo>
                      <a:pt x="655" y="338"/>
                      <a:pt x="635" y="331"/>
                      <a:pt x="621" y="316"/>
                    </a:cubicBezTo>
                    <a:cubicBezTo>
                      <a:pt x="615" y="316"/>
                      <a:pt x="608" y="311"/>
                      <a:pt x="602" y="311"/>
                    </a:cubicBezTo>
                    <a:cubicBezTo>
                      <a:pt x="594" y="305"/>
                      <a:pt x="582" y="302"/>
                      <a:pt x="569" y="302"/>
                    </a:cubicBezTo>
                    <a:cubicBezTo>
                      <a:pt x="556" y="302"/>
                      <a:pt x="543" y="305"/>
                      <a:pt x="531" y="311"/>
                    </a:cubicBezTo>
                    <a:cubicBezTo>
                      <a:pt x="513" y="322"/>
                      <a:pt x="501" y="346"/>
                      <a:pt x="501" y="371"/>
                    </a:cubicBezTo>
                    <a:lnTo>
                      <a:pt x="501" y="495"/>
                    </a:lnTo>
                    <a:lnTo>
                      <a:pt x="371" y="495"/>
                    </a:lnTo>
                    <a:cubicBezTo>
                      <a:pt x="352" y="495"/>
                      <a:pt x="340" y="489"/>
                      <a:pt x="335" y="478"/>
                    </a:cubicBezTo>
                    <a:cubicBezTo>
                      <a:pt x="322" y="459"/>
                      <a:pt x="329" y="448"/>
                      <a:pt x="335" y="436"/>
                    </a:cubicBezTo>
                    <a:lnTo>
                      <a:pt x="335" y="429"/>
                    </a:lnTo>
                    <a:cubicBezTo>
                      <a:pt x="358" y="406"/>
                      <a:pt x="371" y="376"/>
                      <a:pt x="371" y="341"/>
                    </a:cubicBezTo>
                    <a:cubicBezTo>
                      <a:pt x="365" y="286"/>
                      <a:pt x="322" y="245"/>
                      <a:pt x="269" y="245"/>
                    </a:cubicBezTo>
                    <a:cubicBezTo>
                      <a:pt x="264" y="244"/>
                      <a:pt x="258" y="243"/>
                      <a:pt x="253" y="243"/>
                    </a:cubicBezTo>
                    <a:cubicBezTo>
                      <a:pt x="227" y="243"/>
                      <a:pt x="199" y="254"/>
                      <a:pt x="179" y="269"/>
                    </a:cubicBezTo>
                    <a:cubicBezTo>
                      <a:pt x="156" y="294"/>
                      <a:pt x="143" y="322"/>
                      <a:pt x="143" y="352"/>
                    </a:cubicBezTo>
                    <a:cubicBezTo>
                      <a:pt x="143" y="382"/>
                      <a:pt x="156" y="412"/>
                      <a:pt x="173" y="429"/>
                    </a:cubicBezTo>
                    <a:cubicBezTo>
                      <a:pt x="173" y="429"/>
                      <a:pt x="173" y="436"/>
                      <a:pt x="179" y="436"/>
                    </a:cubicBezTo>
                    <a:cubicBezTo>
                      <a:pt x="186" y="448"/>
                      <a:pt x="186" y="465"/>
                      <a:pt x="179" y="478"/>
                    </a:cubicBezTo>
                    <a:cubicBezTo>
                      <a:pt x="168" y="489"/>
                      <a:pt x="156" y="495"/>
                      <a:pt x="143" y="495"/>
                    </a:cubicBezTo>
                    <a:lnTo>
                      <a:pt x="0" y="495"/>
                    </a:lnTo>
                    <a:lnTo>
                      <a:pt x="0" y="531"/>
                    </a:lnTo>
                    <a:lnTo>
                      <a:pt x="143" y="531"/>
                    </a:lnTo>
                    <a:cubicBezTo>
                      <a:pt x="168" y="531"/>
                      <a:pt x="192" y="514"/>
                      <a:pt x="203" y="495"/>
                    </a:cubicBezTo>
                    <a:cubicBezTo>
                      <a:pt x="215" y="472"/>
                      <a:pt x="215" y="448"/>
                      <a:pt x="203" y="424"/>
                    </a:cubicBezTo>
                    <a:cubicBezTo>
                      <a:pt x="203" y="418"/>
                      <a:pt x="198" y="412"/>
                      <a:pt x="198" y="412"/>
                    </a:cubicBezTo>
                    <a:cubicBezTo>
                      <a:pt x="179" y="394"/>
                      <a:pt x="173" y="376"/>
                      <a:pt x="173" y="352"/>
                    </a:cubicBezTo>
                    <a:cubicBezTo>
                      <a:pt x="173" y="329"/>
                      <a:pt x="186" y="311"/>
                      <a:pt x="203" y="294"/>
                    </a:cubicBezTo>
                    <a:cubicBezTo>
                      <a:pt x="217" y="279"/>
                      <a:pt x="230" y="273"/>
                      <a:pt x="247" y="273"/>
                    </a:cubicBezTo>
                    <a:cubicBezTo>
                      <a:pt x="252" y="273"/>
                      <a:pt x="257" y="274"/>
                      <a:pt x="263" y="275"/>
                    </a:cubicBezTo>
                    <a:cubicBezTo>
                      <a:pt x="305" y="275"/>
                      <a:pt x="335" y="305"/>
                      <a:pt x="335" y="346"/>
                    </a:cubicBezTo>
                    <a:cubicBezTo>
                      <a:pt x="340" y="371"/>
                      <a:pt x="329" y="394"/>
                      <a:pt x="316" y="412"/>
                    </a:cubicBezTo>
                    <a:cubicBezTo>
                      <a:pt x="310" y="412"/>
                      <a:pt x="310" y="412"/>
                      <a:pt x="310" y="418"/>
                    </a:cubicBezTo>
                    <a:cubicBezTo>
                      <a:pt x="293" y="436"/>
                      <a:pt x="293" y="465"/>
                      <a:pt x="305" y="489"/>
                    </a:cubicBezTo>
                    <a:cubicBezTo>
                      <a:pt x="316" y="514"/>
                      <a:pt x="340" y="531"/>
                      <a:pt x="371" y="531"/>
                    </a:cubicBezTo>
                    <a:lnTo>
                      <a:pt x="501" y="531"/>
                    </a:lnTo>
                    <a:lnTo>
                      <a:pt x="501" y="657"/>
                    </a:lnTo>
                    <a:cubicBezTo>
                      <a:pt x="501" y="668"/>
                      <a:pt x="489" y="679"/>
                      <a:pt x="478" y="692"/>
                    </a:cubicBezTo>
                    <a:cubicBezTo>
                      <a:pt x="471" y="695"/>
                      <a:pt x="465" y="697"/>
                      <a:pt x="459" y="697"/>
                    </a:cubicBezTo>
                    <a:cubicBezTo>
                      <a:pt x="452" y="697"/>
                      <a:pt x="445" y="695"/>
                      <a:pt x="436" y="692"/>
                    </a:cubicBezTo>
                    <a:cubicBezTo>
                      <a:pt x="436" y="687"/>
                      <a:pt x="429" y="687"/>
                      <a:pt x="429" y="687"/>
                    </a:cubicBezTo>
                    <a:cubicBezTo>
                      <a:pt x="412" y="668"/>
                      <a:pt x="382" y="657"/>
                      <a:pt x="352" y="657"/>
                    </a:cubicBezTo>
                    <a:cubicBezTo>
                      <a:pt x="322" y="657"/>
                      <a:pt x="293" y="668"/>
                      <a:pt x="269" y="692"/>
                    </a:cubicBezTo>
                    <a:cubicBezTo>
                      <a:pt x="250" y="715"/>
                      <a:pt x="239" y="745"/>
                      <a:pt x="245" y="781"/>
                    </a:cubicBezTo>
                    <a:cubicBezTo>
                      <a:pt x="250" y="830"/>
                      <a:pt x="293" y="871"/>
                      <a:pt x="340" y="877"/>
                    </a:cubicBezTo>
                    <a:cubicBezTo>
                      <a:pt x="347" y="878"/>
                      <a:pt x="353" y="878"/>
                      <a:pt x="358" y="878"/>
                    </a:cubicBezTo>
                    <a:cubicBezTo>
                      <a:pt x="386" y="878"/>
                      <a:pt x="410" y="867"/>
                      <a:pt x="429" y="847"/>
                    </a:cubicBezTo>
                    <a:lnTo>
                      <a:pt x="436" y="847"/>
                    </a:lnTo>
                    <a:cubicBezTo>
                      <a:pt x="443" y="840"/>
                      <a:pt x="450" y="837"/>
                      <a:pt x="458" y="837"/>
                    </a:cubicBezTo>
                    <a:cubicBezTo>
                      <a:pt x="464" y="837"/>
                      <a:pt x="470" y="839"/>
                      <a:pt x="478" y="841"/>
                    </a:cubicBezTo>
                    <a:cubicBezTo>
                      <a:pt x="489" y="852"/>
                      <a:pt x="501" y="865"/>
                      <a:pt x="501" y="882"/>
                    </a:cubicBezTo>
                    <a:lnTo>
                      <a:pt x="501" y="1025"/>
                    </a:lnTo>
                    <a:lnTo>
                      <a:pt x="531" y="1025"/>
                    </a:lnTo>
                    <a:lnTo>
                      <a:pt x="531" y="882"/>
                    </a:lnTo>
                    <a:cubicBezTo>
                      <a:pt x="531" y="852"/>
                      <a:pt x="513" y="830"/>
                      <a:pt x="489" y="817"/>
                    </a:cubicBezTo>
                    <a:cubicBezTo>
                      <a:pt x="478" y="812"/>
                      <a:pt x="468" y="809"/>
                      <a:pt x="457" y="809"/>
                    </a:cubicBezTo>
                    <a:cubicBezTo>
                      <a:pt x="444" y="809"/>
                      <a:pt x="431" y="813"/>
                      <a:pt x="418" y="822"/>
                    </a:cubicBezTo>
                    <a:cubicBezTo>
                      <a:pt x="418" y="822"/>
                      <a:pt x="412" y="822"/>
                      <a:pt x="412" y="830"/>
                    </a:cubicBezTo>
                    <a:cubicBezTo>
                      <a:pt x="397" y="839"/>
                      <a:pt x="379" y="848"/>
                      <a:pt x="359" y="848"/>
                    </a:cubicBezTo>
                    <a:cubicBezTo>
                      <a:pt x="355" y="848"/>
                      <a:pt x="351" y="848"/>
                      <a:pt x="346" y="847"/>
                    </a:cubicBezTo>
                    <a:cubicBezTo>
                      <a:pt x="310" y="847"/>
                      <a:pt x="275" y="811"/>
                      <a:pt x="275" y="775"/>
                    </a:cubicBezTo>
                    <a:cubicBezTo>
                      <a:pt x="269" y="751"/>
                      <a:pt x="280" y="728"/>
                      <a:pt x="293" y="715"/>
                    </a:cubicBezTo>
                    <a:cubicBezTo>
                      <a:pt x="308" y="697"/>
                      <a:pt x="330" y="688"/>
                      <a:pt x="353" y="688"/>
                    </a:cubicBezTo>
                    <a:cubicBezTo>
                      <a:pt x="374" y="688"/>
                      <a:pt x="395" y="695"/>
                      <a:pt x="412" y="709"/>
                    </a:cubicBezTo>
                    <a:cubicBezTo>
                      <a:pt x="412" y="709"/>
                      <a:pt x="418" y="715"/>
                      <a:pt x="423" y="715"/>
                    </a:cubicBezTo>
                    <a:cubicBezTo>
                      <a:pt x="436" y="722"/>
                      <a:pt x="448" y="725"/>
                      <a:pt x="460" y="725"/>
                    </a:cubicBezTo>
                    <a:cubicBezTo>
                      <a:pt x="472" y="725"/>
                      <a:pt x="483" y="722"/>
                      <a:pt x="495" y="715"/>
                    </a:cubicBezTo>
                    <a:cubicBezTo>
                      <a:pt x="513" y="704"/>
                      <a:pt x="531" y="679"/>
                      <a:pt x="531" y="657"/>
                    </a:cubicBezTo>
                    <a:lnTo>
                      <a:pt x="531" y="531"/>
                    </a:lnTo>
                    <a:lnTo>
                      <a:pt x="656" y="531"/>
                    </a:lnTo>
                    <a:cubicBezTo>
                      <a:pt x="668" y="531"/>
                      <a:pt x="679" y="537"/>
                      <a:pt x="692" y="549"/>
                    </a:cubicBezTo>
                    <a:cubicBezTo>
                      <a:pt x="698" y="561"/>
                      <a:pt x="698" y="579"/>
                      <a:pt x="692" y="591"/>
                    </a:cubicBezTo>
                    <a:cubicBezTo>
                      <a:pt x="686" y="591"/>
                      <a:pt x="686" y="597"/>
                      <a:pt x="686" y="597"/>
                    </a:cubicBezTo>
                    <a:cubicBezTo>
                      <a:pt x="668" y="615"/>
                      <a:pt x="656" y="644"/>
                      <a:pt x="656" y="674"/>
                    </a:cubicBezTo>
                    <a:cubicBezTo>
                      <a:pt x="656" y="704"/>
                      <a:pt x="668" y="734"/>
                      <a:pt x="692" y="758"/>
                    </a:cubicBezTo>
                    <a:cubicBezTo>
                      <a:pt x="715" y="775"/>
                      <a:pt x="739" y="787"/>
                      <a:pt x="769" y="787"/>
                    </a:cubicBezTo>
                    <a:cubicBezTo>
                      <a:pt x="769" y="787"/>
                      <a:pt x="775" y="787"/>
                      <a:pt x="781" y="781"/>
                    </a:cubicBezTo>
                    <a:cubicBezTo>
                      <a:pt x="835" y="781"/>
                      <a:pt x="877" y="739"/>
                      <a:pt x="882" y="687"/>
                    </a:cubicBezTo>
                    <a:cubicBezTo>
                      <a:pt x="882" y="651"/>
                      <a:pt x="871" y="621"/>
                      <a:pt x="847" y="597"/>
                    </a:cubicBezTo>
                    <a:lnTo>
                      <a:pt x="847" y="591"/>
                    </a:lnTo>
                    <a:cubicBezTo>
                      <a:pt x="841" y="579"/>
                      <a:pt x="835" y="567"/>
                      <a:pt x="847" y="549"/>
                    </a:cubicBezTo>
                    <a:cubicBezTo>
                      <a:pt x="852" y="537"/>
                      <a:pt x="865" y="531"/>
                      <a:pt x="882" y="531"/>
                    </a:cubicBezTo>
                    <a:lnTo>
                      <a:pt x="1025" y="531"/>
                    </a:lnTo>
                    <a:lnTo>
                      <a:pt x="1025" y="495"/>
                    </a:lnTo>
                    <a:lnTo>
                      <a:pt x="882" y="495"/>
                    </a:lnTo>
                    <a:cubicBezTo>
                      <a:pt x="852" y="495"/>
                      <a:pt x="829" y="514"/>
                      <a:pt x="816" y="537"/>
                    </a:cubicBezTo>
                    <a:cubicBezTo>
                      <a:pt x="805" y="561"/>
                      <a:pt x="805" y="591"/>
                      <a:pt x="822" y="608"/>
                    </a:cubicBezTo>
                    <a:cubicBezTo>
                      <a:pt x="822" y="615"/>
                      <a:pt x="822" y="615"/>
                      <a:pt x="829" y="615"/>
                    </a:cubicBezTo>
                    <a:cubicBezTo>
                      <a:pt x="841" y="632"/>
                      <a:pt x="852" y="657"/>
                      <a:pt x="847" y="679"/>
                    </a:cubicBezTo>
                    <a:cubicBezTo>
                      <a:pt x="847" y="722"/>
                      <a:pt x="816" y="751"/>
                      <a:pt x="775" y="751"/>
                    </a:cubicBezTo>
                    <a:cubicBezTo>
                      <a:pt x="769" y="753"/>
                      <a:pt x="763" y="754"/>
                      <a:pt x="757" y="754"/>
                    </a:cubicBezTo>
                    <a:cubicBezTo>
                      <a:pt x="742" y="754"/>
                      <a:pt x="729" y="746"/>
                      <a:pt x="715" y="734"/>
                    </a:cubicBezTo>
                    <a:cubicBezTo>
                      <a:pt x="698" y="715"/>
                      <a:pt x="686" y="698"/>
                      <a:pt x="686" y="674"/>
                    </a:cubicBezTo>
                    <a:cubicBezTo>
                      <a:pt x="686" y="651"/>
                      <a:pt x="692" y="632"/>
                      <a:pt x="709" y="615"/>
                    </a:cubicBezTo>
                    <a:cubicBezTo>
                      <a:pt x="709" y="615"/>
                      <a:pt x="715" y="608"/>
                      <a:pt x="715" y="602"/>
                    </a:cubicBezTo>
                    <a:cubicBezTo>
                      <a:pt x="728" y="579"/>
                      <a:pt x="728" y="555"/>
                      <a:pt x="715" y="531"/>
                    </a:cubicBezTo>
                    <a:cubicBezTo>
                      <a:pt x="704" y="514"/>
                      <a:pt x="679" y="495"/>
                      <a:pt x="656" y="495"/>
                    </a:cubicBezTo>
                    <a:lnTo>
                      <a:pt x="531" y="495"/>
                    </a:lnTo>
                    <a:lnTo>
                      <a:pt x="531" y="371"/>
                    </a:lnTo>
                    <a:cubicBezTo>
                      <a:pt x="531" y="358"/>
                      <a:pt x="536" y="346"/>
                      <a:pt x="549" y="335"/>
                    </a:cubicBezTo>
                    <a:cubicBezTo>
                      <a:pt x="555" y="332"/>
                      <a:pt x="562" y="331"/>
                      <a:pt x="570" y="331"/>
                    </a:cubicBezTo>
                    <a:cubicBezTo>
                      <a:pt x="577" y="331"/>
                      <a:pt x="585" y="332"/>
                      <a:pt x="591" y="335"/>
                    </a:cubicBezTo>
                    <a:cubicBezTo>
                      <a:pt x="591" y="341"/>
                      <a:pt x="596" y="341"/>
                      <a:pt x="596" y="341"/>
                    </a:cubicBezTo>
                    <a:cubicBezTo>
                      <a:pt x="621" y="358"/>
                      <a:pt x="644" y="371"/>
                      <a:pt x="674" y="371"/>
                    </a:cubicBezTo>
                    <a:cubicBezTo>
                      <a:pt x="704" y="371"/>
                      <a:pt x="734" y="358"/>
                      <a:pt x="758" y="335"/>
                    </a:cubicBezTo>
                    <a:cubicBezTo>
                      <a:pt x="775" y="311"/>
                      <a:pt x="786" y="281"/>
                      <a:pt x="786" y="245"/>
                    </a:cubicBezTo>
                    <a:cubicBezTo>
                      <a:pt x="781" y="198"/>
                      <a:pt x="739" y="156"/>
                      <a:pt x="686" y="151"/>
                    </a:cubicBezTo>
                    <a:cubicBezTo>
                      <a:pt x="680" y="149"/>
                      <a:pt x="673" y="149"/>
                      <a:pt x="667" y="149"/>
                    </a:cubicBezTo>
                    <a:cubicBezTo>
                      <a:pt x="640" y="149"/>
                      <a:pt x="616" y="161"/>
                      <a:pt x="596" y="179"/>
                    </a:cubicBezTo>
                    <a:lnTo>
                      <a:pt x="591" y="179"/>
                    </a:lnTo>
                    <a:cubicBezTo>
                      <a:pt x="584" y="187"/>
                      <a:pt x="576" y="190"/>
                      <a:pt x="568" y="190"/>
                    </a:cubicBezTo>
                    <a:cubicBezTo>
                      <a:pt x="562" y="190"/>
                      <a:pt x="556" y="189"/>
                      <a:pt x="549" y="186"/>
                    </a:cubicBezTo>
                    <a:cubicBezTo>
                      <a:pt x="536" y="173"/>
                      <a:pt x="531" y="162"/>
                      <a:pt x="531" y="143"/>
                    </a:cubicBezTo>
                    <a:lnTo>
                      <a:pt x="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4974985" y="2337610"/>
                <a:ext cx="70211" cy="69128"/>
              </a:xfrm>
              <a:custGeom>
                <a:avLst/>
                <a:gdLst/>
                <a:ahLst/>
                <a:cxnLst/>
                <a:rect l="l" t="t" r="r" b="b"/>
                <a:pathLst>
                  <a:path w="389" h="383" extrusionOk="0">
                    <a:moveTo>
                      <a:pt x="1" y="1"/>
                    </a:moveTo>
                    <a:lnTo>
                      <a:pt x="1" y="31"/>
                    </a:lnTo>
                    <a:lnTo>
                      <a:pt x="358" y="31"/>
                    </a:lnTo>
                    <a:lnTo>
                      <a:pt x="358" y="382"/>
                    </a:lnTo>
                    <a:lnTo>
                      <a:pt x="388" y="382"/>
                    </a:lnTo>
                    <a:lnTo>
                      <a:pt x="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4879325" y="2337610"/>
                <a:ext cx="68947" cy="69128"/>
              </a:xfrm>
              <a:custGeom>
                <a:avLst/>
                <a:gdLst/>
                <a:ahLst/>
                <a:cxnLst/>
                <a:rect l="l" t="t" r="r" b="b"/>
                <a:pathLst>
                  <a:path w="382" h="383" extrusionOk="0">
                    <a:moveTo>
                      <a:pt x="0" y="1"/>
                    </a:moveTo>
                    <a:lnTo>
                      <a:pt x="0" y="382"/>
                    </a:lnTo>
                    <a:lnTo>
                      <a:pt x="30" y="382"/>
                    </a:lnTo>
                    <a:lnTo>
                      <a:pt x="30" y="31"/>
                    </a:lnTo>
                    <a:lnTo>
                      <a:pt x="382" y="31"/>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4974985" y="2433450"/>
                <a:ext cx="69128" cy="70030"/>
              </a:xfrm>
              <a:custGeom>
                <a:avLst/>
                <a:gdLst/>
                <a:ahLst/>
                <a:cxnLst/>
                <a:rect l="l" t="t" r="r" b="b"/>
                <a:pathLst>
                  <a:path w="383" h="388" extrusionOk="0">
                    <a:moveTo>
                      <a:pt x="352" y="0"/>
                    </a:moveTo>
                    <a:lnTo>
                      <a:pt x="352" y="352"/>
                    </a:lnTo>
                    <a:lnTo>
                      <a:pt x="1" y="352"/>
                    </a:lnTo>
                    <a:lnTo>
                      <a:pt x="1" y="387"/>
                    </a:lnTo>
                    <a:lnTo>
                      <a:pt x="382" y="387"/>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4878242" y="2433450"/>
                <a:ext cx="70030" cy="70030"/>
              </a:xfrm>
              <a:custGeom>
                <a:avLst/>
                <a:gdLst/>
                <a:ahLst/>
                <a:cxnLst/>
                <a:rect l="l" t="t" r="r" b="b"/>
                <a:pathLst>
                  <a:path w="388" h="388" extrusionOk="0">
                    <a:moveTo>
                      <a:pt x="1" y="0"/>
                    </a:moveTo>
                    <a:lnTo>
                      <a:pt x="1" y="387"/>
                    </a:lnTo>
                    <a:lnTo>
                      <a:pt x="388" y="387"/>
                    </a:lnTo>
                    <a:lnTo>
                      <a:pt x="388" y="352"/>
                    </a:lnTo>
                    <a:lnTo>
                      <a:pt x="31" y="35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21"/>
            <p:cNvGrpSpPr/>
            <p:nvPr/>
          </p:nvGrpSpPr>
          <p:grpSpPr>
            <a:xfrm>
              <a:off x="1920661" y="4520191"/>
              <a:ext cx="379379" cy="430264"/>
              <a:chOff x="2356255" y="1852814"/>
              <a:chExt cx="209729" cy="237886"/>
            </a:xfrm>
          </p:grpSpPr>
          <p:sp>
            <p:nvSpPr>
              <p:cNvPr id="1887" name="Google Shape;1887;p21"/>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21"/>
            <p:cNvGrpSpPr/>
            <p:nvPr/>
          </p:nvGrpSpPr>
          <p:grpSpPr>
            <a:xfrm>
              <a:off x="713320" y="4670593"/>
              <a:ext cx="445287" cy="394194"/>
              <a:chOff x="5697486" y="2953442"/>
              <a:chExt cx="240774" cy="213159"/>
            </a:xfrm>
          </p:grpSpPr>
          <p:sp>
            <p:nvSpPr>
              <p:cNvPr id="1891" name="Google Shape;1891;p21"/>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21"/>
            <p:cNvGrpSpPr/>
            <p:nvPr/>
          </p:nvGrpSpPr>
          <p:grpSpPr>
            <a:xfrm>
              <a:off x="7935818" y="34314"/>
              <a:ext cx="565294" cy="461632"/>
              <a:chOff x="2909999" y="3910400"/>
              <a:chExt cx="210632" cy="172007"/>
            </a:xfrm>
          </p:grpSpPr>
          <p:sp>
            <p:nvSpPr>
              <p:cNvPr id="1901" name="Google Shape;1901;p21"/>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6" name="Google Shape;1916;p21"/>
          <p:cNvGrpSpPr/>
          <p:nvPr/>
        </p:nvGrpSpPr>
        <p:grpSpPr>
          <a:xfrm>
            <a:off x="1502461" y="34425"/>
            <a:ext cx="6220521" cy="4824569"/>
            <a:chOff x="1502461" y="34425"/>
            <a:chExt cx="6220521" cy="4824569"/>
          </a:xfrm>
        </p:grpSpPr>
        <p:grpSp>
          <p:nvGrpSpPr>
            <p:cNvPr id="1917" name="Google Shape;1917;p21"/>
            <p:cNvGrpSpPr/>
            <p:nvPr/>
          </p:nvGrpSpPr>
          <p:grpSpPr>
            <a:xfrm>
              <a:off x="7299273" y="300435"/>
              <a:ext cx="423708" cy="85699"/>
              <a:chOff x="2023432" y="4251819"/>
              <a:chExt cx="335584" cy="67864"/>
            </a:xfrm>
          </p:grpSpPr>
          <p:sp>
            <p:nvSpPr>
              <p:cNvPr id="1918" name="Google Shape;1918;p21"/>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21"/>
            <p:cNvGrpSpPr/>
            <p:nvPr/>
          </p:nvGrpSpPr>
          <p:grpSpPr>
            <a:xfrm>
              <a:off x="1502461" y="4753912"/>
              <a:ext cx="104858" cy="105082"/>
              <a:chOff x="2089506" y="3065185"/>
              <a:chExt cx="467700" cy="468909"/>
            </a:xfrm>
          </p:grpSpPr>
          <p:sp>
            <p:nvSpPr>
              <p:cNvPr id="1922" name="Google Shape;1922;p21"/>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21"/>
            <p:cNvSpPr/>
            <p:nvPr/>
          </p:nvSpPr>
          <p:spPr>
            <a:xfrm>
              <a:off x="5994275" y="344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2531450" y="46521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6"/>
        <p:cNvGrpSpPr/>
        <p:nvPr/>
      </p:nvGrpSpPr>
      <p:grpSpPr>
        <a:xfrm>
          <a:off x="0" y="0"/>
          <a:ext cx="0" cy="0"/>
          <a:chOff x="0" y="0"/>
          <a:chExt cx="0" cy="0"/>
        </a:xfrm>
      </p:grpSpPr>
      <p:pic>
        <p:nvPicPr>
          <p:cNvPr id="1927" name="Google Shape;1927;p22"/>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1928" name="Google Shape;1928;p22"/>
          <p:cNvGrpSpPr/>
          <p:nvPr/>
        </p:nvGrpSpPr>
        <p:grpSpPr>
          <a:xfrm>
            <a:off x="-1072100" y="-300650"/>
            <a:ext cx="11539088" cy="5822200"/>
            <a:chOff x="-1072100" y="-300650"/>
            <a:chExt cx="11539088" cy="5822200"/>
          </a:xfrm>
        </p:grpSpPr>
        <p:sp>
          <p:nvSpPr>
            <p:cNvPr id="1929" name="Google Shape;1929;p22"/>
            <p:cNvSpPr/>
            <p:nvPr/>
          </p:nvSpPr>
          <p:spPr>
            <a:xfrm>
              <a:off x="8109375" y="-3006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0" name="Google Shape;1930;p22"/>
            <p:cNvSpPr/>
            <p:nvPr/>
          </p:nvSpPr>
          <p:spPr>
            <a:xfrm>
              <a:off x="8799288" y="-26275"/>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1" name="Google Shape;1931;p22"/>
            <p:cNvSpPr/>
            <p:nvPr/>
          </p:nvSpPr>
          <p:spPr>
            <a:xfrm>
              <a:off x="-1072100" y="28788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2" name="Google Shape;1932;p22"/>
            <p:cNvSpPr/>
            <p:nvPr/>
          </p:nvSpPr>
          <p:spPr>
            <a:xfrm>
              <a:off x="-261775" y="45465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33" name="Google Shape;1933;p22"/>
          <p:cNvGrpSpPr/>
          <p:nvPr/>
        </p:nvGrpSpPr>
        <p:grpSpPr>
          <a:xfrm>
            <a:off x="-27172" y="53466"/>
            <a:ext cx="9111545" cy="5036469"/>
            <a:chOff x="-27172" y="53466"/>
            <a:chExt cx="9111545" cy="5036469"/>
          </a:xfrm>
        </p:grpSpPr>
        <p:grpSp>
          <p:nvGrpSpPr>
            <p:cNvPr id="1934" name="Google Shape;1934;p22"/>
            <p:cNvGrpSpPr/>
            <p:nvPr/>
          </p:nvGrpSpPr>
          <p:grpSpPr>
            <a:xfrm>
              <a:off x="8288395" y="53466"/>
              <a:ext cx="415286" cy="485958"/>
              <a:chOff x="2841051" y="119930"/>
              <a:chExt cx="227056" cy="265681"/>
            </a:xfrm>
          </p:grpSpPr>
          <p:sp>
            <p:nvSpPr>
              <p:cNvPr id="1935" name="Google Shape;1935;p22"/>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2"/>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2"/>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2"/>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2"/>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2"/>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22"/>
            <p:cNvGrpSpPr/>
            <p:nvPr/>
          </p:nvGrpSpPr>
          <p:grpSpPr>
            <a:xfrm>
              <a:off x="8519116" y="1641424"/>
              <a:ext cx="565258" cy="333898"/>
              <a:chOff x="4070910" y="2621521"/>
              <a:chExt cx="331199" cy="195651"/>
            </a:xfrm>
          </p:grpSpPr>
          <p:sp>
            <p:nvSpPr>
              <p:cNvPr id="1942" name="Google Shape;1942;p22"/>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2"/>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2"/>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2"/>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2"/>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2"/>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2"/>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2"/>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2"/>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2"/>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2"/>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2"/>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2"/>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2"/>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2"/>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2"/>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22"/>
            <p:cNvGrpSpPr/>
            <p:nvPr/>
          </p:nvGrpSpPr>
          <p:grpSpPr>
            <a:xfrm rot="1147446">
              <a:off x="36950" y="3548024"/>
              <a:ext cx="416262" cy="461598"/>
              <a:chOff x="5481259" y="2245380"/>
              <a:chExt cx="257018" cy="284994"/>
            </a:xfrm>
          </p:grpSpPr>
          <p:sp>
            <p:nvSpPr>
              <p:cNvPr id="1959" name="Google Shape;1959;p22"/>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2"/>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2"/>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2"/>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2"/>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2"/>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2"/>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2"/>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2"/>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2"/>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2"/>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2"/>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2"/>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2"/>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2"/>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2"/>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2"/>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2"/>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22"/>
            <p:cNvGrpSpPr/>
            <p:nvPr/>
          </p:nvGrpSpPr>
          <p:grpSpPr>
            <a:xfrm>
              <a:off x="839191" y="4603981"/>
              <a:ext cx="503043" cy="485954"/>
              <a:chOff x="3391365" y="1514215"/>
              <a:chExt cx="201427" cy="194568"/>
            </a:xfrm>
          </p:grpSpPr>
          <p:sp>
            <p:nvSpPr>
              <p:cNvPr id="1979" name="Google Shape;1979;p22"/>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2"/>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2"/>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2"/>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22"/>
            <p:cNvSpPr/>
            <p:nvPr/>
          </p:nvSpPr>
          <p:spPr>
            <a:xfrm rot="-5400000">
              <a:off x="7477524" y="2268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22"/>
          <p:cNvGrpSpPr/>
          <p:nvPr/>
        </p:nvGrpSpPr>
        <p:grpSpPr>
          <a:xfrm>
            <a:off x="171886" y="331137"/>
            <a:ext cx="8561739" cy="4660088"/>
            <a:chOff x="171886" y="331137"/>
            <a:chExt cx="8561739" cy="4660088"/>
          </a:xfrm>
        </p:grpSpPr>
        <p:grpSp>
          <p:nvGrpSpPr>
            <p:cNvPr id="2009" name="Google Shape;2009;p22"/>
            <p:cNvGrpSpPr/>
            <p:nvPr/>
          </p:nvGrpSpPr>
          <p:grpSpPr>
            <a:xfrm>
              <a:off x="171886" y="4865210"/>
              <a:ext cx="423708" cy="85699"/>
              <a:chOff x="2023432" y="4251819"/>
              <a:chExt cx="335584" cy="67864"/>
            </a:xfrm>
          </p:grpSpPr>
          <p:sp>
            <p:nvSpPr>
              <p:cNvPr id="2010" name="Google Shape;2010;p22"/>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22"/>
            <p:cNvGrpSpPr/>
            <p:nvPr/>
          </p:nvGrpSpPr>
          <p:grpSpPr>
            <a:xfrm>
              <a:off x="7894486" y="331137"/>
              <a:ext cx="104858" cy="105082"/>
              <a:chOff x="2089506" y="3065185"/>
              <a:chExt cx="467700" cy="468909"/>
            </a:xfrm>
          </p:grpSpPr>
          <p:sp>
            <p:nvSpPr>
              <p:cNvPr id="2014" name="Google Shape;2014;p22"/>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22"/>
            <p:cNvSpPr/>
            <p:nvPr/>
          </p:nvSpPr>
          <p:spPr>
            <a:xfrm>
              <a:off x="8568925" y="120538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a:off x="1468100" y="482490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22"/>
            <p:cNvGrpSpPr/>
            <p:nvPr/>
          </p:nvGrpSpPr>
          <p:grpSpPr>
            <a:xfrm>
              <a:off x="595611" y="4302087"/>
              <a:ext cx="104858" cy="105082"/>
              <a:chOff x="2089506" y="3065185"/>
              <a:chExt cx="467700" cy="468909"/>
            </a:xfrm>
          </p:grpSpPr>
          <p:sp>
            <p:nvSpPr>
              <p:cNvPr id="2019" name="Google Shape;2019;p22"/>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96" name="Google Shape;96;p3"/>
          <p:cNvGrpSpPr/>
          <p:nvPr/>
        </p:nvGrpSpPr>
        <p:grpSpPr>
          <a:xfrm>
            <a:off x="122103" y="67573"/>
            <a:ext cx="8933497" cy="5099507"/>
            <a:chOff x="122103" y="67573"/>
            <a:chExt cx="8933497" cy="5099507"/>
          </a:xfrm>
        </p:grpSpPr>
        <p:sp>
          <p:nvSpPr>
            <p:cNvPr id="97" name="Google Shape;97;p3"/>
            <p:cNvSpPr/>
            <p:nvPr/>
          </p:nvSpPr>
          <p:spPr>
            <a:xfrm>
              <a:off x="8541299" y="34081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3"/>
            <p:cNvGrpSpPr/>
            <p:nvPr/>
          </p:nvGrpSpPr>
          <p:grpSpPr>
            <a:xfrm>
              <a:off x="122103" y="67573"/>
              <a:ext cx="8933497" cy="5099507"/>
              <a:chOff x="122103" y="67573"/>
              <a:chExt cx="8933497" cy="5099507"/>
            </a:xfrm>
          </p:grpSpPr>
          <p:sp>
            <p:nvSpPr>
              <p:cNvPr id="99" name="Google Shape;99;p3"/>
              <p:cNvSpPr/>
              <p:nvPr/>
            </p:nvSpPr>
            <p:spPr>
              <a:xfrm rot="10800000" flipH="1">
                <a:off x="156974" y="12867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3"/>
              <p:cNvGrpSpPr/>
              <p:nvPr/>
            </p:nvGrpSpPr>
            <p:grpSpPr>
              <a:xfrm rot="1147446">
                <a:off x="186225" y="123024"/>
                <a:ext cx="416262" cy="461598"/>
                <a:chOff x="5481259" y="2245380"/>
                <a:chExt cx="257018" cy="284994"/>
              </a:xfrm>
            </p:grpSpPr>
            <p:sp>
              <p:nvSpPr>
                <p:cNvPr id="101" name="Google Shape;101;p3"/>
                <p:cNvSpPr/>
                <p:nvPr/>
              </p:nvSpPr>
              <p:spPr>
                <a:xfrm>
                  <a:off x="5579265" y="2497885"/>
                  <a:ext cx="63352" cy="22561"/>
                </a:xfrm>
                <a:custGeom>
                  <a:avLst/>
                  <a:gdLst/>
                  <a:ahLst/>
                  <a:cxnLst/>
                  <a:rect l="l" t="t" r="r" b="b"/>
                  <a:pathLst>
                    <a:path w="351" h="125" extrusionOk="0">
                      <a:moveTo>
                        <a:pt x="18" y="0"/>
                      </a:moveTo>
                      <a:cubicBezTo>
                        <a:pt x="6" y="0"/>
                        <a:pt x="0" y="12"/>
                        <a:pt x="0" y="18"/>
                      </a:cubicBezTo>
                      <a:lnTo>
                        <a:pt x="0" y="108"/>
                      </a:lnTo>
                      <a:cubicBezTo>
                        <a:pt x="0" y="113"/>
                        <a:pt x="6" y="125"/>
                        <a:pt x="18" y="125"/>
                      </a:cubicBezTo>
                      <a:cubicBezTo>
                        <a:pt x="29" y="125"/>
                        <a:pt x="36" y="113"/>
                        <a:pt x="36" y="108"/>
                      </a:cubicBezTo>
                      <a:lnTo>
                        <a:pt x="36" y="36"/>
                      </a:lnTo>
                      <a:lnTo>
                        <a:pt x="315" y="36"/>
                      </a:lnTo>
                      <a:lnTo>
                        <a:pt x="315" y="108"/>
                      </a:lnTo>
                      <a:cubicBezTo>
                        <a:pt x="315" y="113"/>
                        <a:pt x="322" y="125"/>
                        <a:pt x="333" y="125"/>
                      </a:cubicBezTo>
                      <a:cubicBezTo>
                        <a:pt x="345" y="125"/>
                        <a:pt x="351" y="113"/>
                        <a:pt x="351" y="108"/>
                      </a:cubicBezTo>
                      <a:lnTo>
                        <a:pt x="351" y="18"/>
                      </a:lnTo>
                      <a:cubicBezTo>
                        <a:pt x="351" y="12"/>
                        <a:pt x="345"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532879" y="2314868"/>
                  <a:ext cx="153958" cy="178866"/>
                </a:xfrm>
                <a:custGeom>
                  <a:avLst/>
                  <a:gdLst/>
                  <a:ahLst/>
                  <a:cxnLst/>
                  <a:rect l="l" t="t" r="r" b="b"/>
                  <a:pathLst>
                    <a:path w="853" h="991" extrusionOk="0">
                      <a:moveTo>
                        <a:pt x="423" y="37"/>
                      </a:moveTo>
                      <a:cubicBezTo>
                        <a:pt x="643" y="37"/>
                        <a:pt x="816" y="215"/>
                        <a:pt x="816" y="430"/>
                      </a:cubicBezTo>
                      <a:cubicBezTo>
                        <a:pt x="816" y="586"/>
                        <a:pt x="728" y="729"/>
                        <a:pt x="585" y="787"/>
                      </a:cubicBezTo>
                      <a:cubicBezTo>
                        <a:pt x="579" y="794"/>
                        <a:pt x="572" y="800"/>
                        <a:pt x="572" y="806"/>
                      </a:cubicBezTo>
                      <a:lnTo>
                        <a:pt x="572" y="954"/>
                      </a:lnTo>
                      <a:lnTo>
                        <a:pt x="293" y="954"/>
                      </a:lnTo>
                      <a:lnTo>
                        <a:pt x="293" y="811"/>
                      </a:lnTo>
                      <a:cubicBezTo>
                        <a:pt x="293" y="806"/>
                        <a:pt x="286" y="800"/>
                        <a:pt x="280" y="794"/>
                      </a:cubicBezTo>
                      <a:cubicBezTo>
                        <a:pt x="132" y="734"/>
                        <a:pt x="36" y="591"/>
                        <a:pt x="36" y="430"/>
                      </a:cubicBezTo>
                      <a:cubicBezTo>
                        <a:pt x="36" y="215"/>
                        <a:pt x="209" y="37"/>
                        <a:pt x="423" y="37"/>
                      </a:cubicBezTo>
                      <a:close/>
                      <a:moveTo>
                        <a:pt x="423" y="1"/>
                      </a:moveTo>
                      <a:cubicBezTo>
                        <a:pt x="192" y="1"/>
                        <a:pt x="0" y="198"/>
                        <a:pt x="0" y="430"/>
                      </a:cubicBezTo>
                      <a:cubicBezTo>
                        <a:pt x="0" y="603"/>
                        <a:pt x="102" y="759"/>
                        <a:pt x="257" y="823"/>
                      </a:cubicBezTo>
                      <a:lnTo>
                        <a:pt x="257" y="973"/>
                      </a:lnTo>
                      <a:cubicBezTo>
                        <a:pt x="257" y="979"/>
                        <a:pt x="263" y="990"/>
                        <a:pt x="275" y="990"/>
                      </a:cubicBezTo>
                      <a:lnTo>
                        <a:pt x="590" y="990"/>
                      </a:lnTo>
                      <a:cubicBezTo>
                        <a:pt x="602" y="990"/>
                        <a:pt x="608" y="979"/>
                        <a:pt x="608" y="973"/>
                      </a:cubicBezTo>
                      <a:lnTo>
                        <a:pt x="608" y="817"/>
                      </a:lnTo>
                      <a:cubicBezTo>
                        <a:pt x="758" y="746"/>
                        <a:pt x="852" y="597"/>
                        <a:pt x="852" y="430"/>
                      </a:cubicBezTo>
                      <a:cubicBezTo>
                        <a:pt x="852" y="198"/>
                        <a:pt x="662"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544611" y="2327864"/>
                  <a:ext cx="106850" cy="100352"/>
                </a:xfrm>
                <a:custGeom>
                  <a:avLst/>
                  <a:gdLst/>
                  <a:ahLst/>
                  <a:cxnLst/>
                  <a:rect l="l" t="t" r="r" b="b"/>
                  <a:pathLst>
                    <a:path w="592" h="556" extrusionOk="0">
                      <a:moveTo>
                        <a:pt x="358" y="0"/>
                      </a:moveTo>
                      <a:cubicBezTo>
                        <a:pt x="162" y="0"/>
                        <a:pt x="1" y="162"/>
                        <a:pt x="1" y="358"/>
                      </a:cubicBezTo>
                      <a:cubicBezTo>
                        <a:pt x="1" y="424"/>
                        <a:pt x="19" y="489"/>
                        <a:pt x="55" y="544"/>
                      </a:cubicBezTo>
                      <a:cubicBezTo>
                        <a:pt x="55" y="549"/>
                        <a:pt x="61" y="555"/>
                        <a:pt x="67" y="555"/>
                      </a:cubicBezTo>
                      <a:cubicBezTo>
                        <a:pt x="72" y="555"/>
                        <a:pt x="72" y="555"/>
                        <a:pt x="78" y="549"/>
                      </a:cubicBezTo>
                      <a:cubicBezTo>
                        <a:pt x="85" y="544"/>
                        <a:pt x="91" y="537"/>
                        <a:pt x="85" y="525"/>
                      </a:cubicBezTo>
                      <a:cubicBezTo>
                        <a:pt x="55" y="478"/>
                        <a:pt x="37" y="418"/>
                        <a:pt x="37" y="358"/>
                      </a:cubicBezTo>
                      <a:cubicBezTo>
                        <a:pt x="37" y="179"/>
                        <a:pt x="180" y="36"/>
                        <a:pt x="358" y="36"/>
                      </a:cubicBezTo>
                      <a:cubicBezTo>
                        <a:pt x="435" y="36"/>
                        <a:pt x="501" y="61"/>
                        <a:pt x="561" y="102"/>
                      </a:cubicBezTo>
                      <a:cubicBezTo>
                        <a:pt x="564" y="105"/>
                        <a:pt x="568" y="106"/>
                        <a:pt x="573" y="106"/>
                      </a:cubicBezTo>
                      <a:cubicBezTo>
                        <a:pt x="577" y="106"/>
                        <a:pt x="582" y="105"/>
                        <a:pt x="585" y="102"/>
                      </a:cubicBezTo>
                      <a:cubicBezTo>
                        <a:pt x="591" y="96"/>
                        <a:pt x="591" y="85"/>
                        <a:pt x="578" y="79"/>
                      </a:cubicBezTo>
                      <a:cubicBezTo>
                        <a:pt x="520" y="25"/>
                        <a:pt x="443"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606158" y="2278590"/>
                  <a:ext cx="6498" cy="27976"/>
                </a:xfrm>
                <a:custGeom>
                  <a:avLst/>
                  <a:gdLst/>
                  <a:ahLst/>
                  <a:cxnLst/>
                  <a:rect l="l" t="t" r="r" b="b"/>
                  <a:pathLst>
                    <a:path w="36" h="155" extrusionOk="0">
                      <a:moveTo>
                        <a:pt x="17" y="0"/>
                      </a:moveTo>
                      <a:cubicBezTo>
                        <a:pt x="11" y="0"/>
                        <a:pt x="0" y="6"/>
                        <a:pt x="0" y="18"/>
                      </a:cubicBezTo>
                      <a:lnTo>
                        <a:pt x="0" y="138"/>
                      </a:lnTo>
                      <a:cubicBezTo>
                        <a:pt x="0" y="143"/>
                        <a:pt x="11" y="155"/>
                        <a:pt x="17" y="155"/>
                      </a:cubicBezTo>
                      <a:cubicBezTo>
                        <a:pt x="30" y="155"/>
                        <a:pt x="36" y="143"/>
                        <a:pt x="36" y="138"/>
                      </a:cubicBezTo>
                      <a:lnTo>
                        <a:pt x="36" y="18"/>
                      </a:lnTo>
                      <a:cubicBezTo>
                        <a:pt x="36" y="6"/>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606158" y="2245380"/>
                  <a:ext cx="6498" cy="27976"/>
                </a:xfrm>
                <a:custGeom>
                  <a:avLst/>
                  <a:gdLst/>
                  <a:ahLst/>
                  <a:cxnLst/>
                  <a:rect l="l" t="t" r="r" b="b"/>
                  <a:pathLst>
                    <a:path w="36" h="155" extrusionOk="0">
                      <a:moveTo>
                        <a:pt x="17" y="0"/>
                      </a:moveTo>
                      <a:cubicBezTo>
                        <a:pt x="11" y="0"/>
                        <a:pt x="0" y="11"/>
                        <a:pt x="0" y="17"/>
                      </a:cubicBezTo>
                      <a:lnTo>
                        <a:pt x="0" y="136"/>
                      </a:lnTo>
                      <a:cubicBezTo>
                        <a:pt x="0" y="149"/>
                        <a:pt x="11" y="154"/>
                        <a:pt x="17" y="154"/>
                      </a:cubicBezTo>
                      <a:cubicBezTo>
                        <a:pt x="30" y="154"/>
                        <a:pt x="36" y="149"/>
                        <a:pt x="36" y="136"/>
                      </a:cubicBezTo>
                      <a:lnTo>
                        <a:pt x="36" y="17"/>
                      </a:lnTo>
                      <a:cubicBezTo>
                        <a:pt x="36" y="11"/>
                        <a:pt x="3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567353" y="2284546"/>
                  <a:ext cx="15161" cy="27434"/>
                </a:xfrm>
                <a:custGeom>
                  <a:avLst/>
                  <a:gdLst/>
                  <a:ahLst/>
                  <a:cxnLst/>
                  <a:rect l="l" t="t" r="r" b="b"/>
                  <a:pathLst>
                    <a:path w="84" h="152" extrusionOk="0">
                      <a:moveTo>
                        <a:pt x="24" y="1"/>
                      </a:moveTo>
                      <a:cubicBezTo>
                        <a:pt x="21" y="1"/>
                        <a:pt x="19" y="2"/>
                        <a:pt x="18" y="3"/>
                      </a:cubicBezTo>
                      <a:cubicBezTo>
                        <a:pt x="6" y="9"/>
                        <a:pt x="1" y="15"/>
                        <a:pt x="6" y="26"/>
                      </a:cubicBezTo>
                      <a:lnTo>
                        <a:pt x="48" y="140"/>
                      </a:lnTo>
                      <a:cubicBezTo>
                        <a:pt x="48" y="146"/>
                        <a:pt x="54" y="152"/>
                        <a:pt x="66" y="152"/>
                      </a:cubicBezTo>
                      <a:lnTo>
                        <a:pt x="72" y="146"/>
                      </a:lnTo>
                      <a:cubicBezTo>
                        <a:pt x="78" y="146"/>
                        <a:pt x="84" y="133"/>
                        <a:pt x="84" y="128"/>
                      </a:cubicBezTo>
                      <a:lnTo>
                        <a:pt x="42" y="15"/>
                      </a:lnTo>
                      <a:cubicBezTo>
                        <a:pt x="38" y="6"/>
                        <a:pt x="30"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556523" y="2254404"/>
                  <a:ext cx="15161" cy="26352"/>
                </a:xfrm>
                <a:custGeom>
                  <a:avLst/>
                  <a:gdLst/>
                  <a:ahLst/>
                  <a:cxnLst/>
                  <a:rect l="l" t="t" r="r" b="b"/>
                  <a:pathLst>
                    <a:path w="84" h="146" extrusionOk="0">
                      <a:moveTo>
                        <a:pt x="25" y="1"/>
                      </a:moveTo>
                      <a:cubicBezTo>
                        <a:pt x="23" y="1"/>
                        <a:pt x="21" y="1"/>
                        <a:pt x="19" y="3"/>
                      </a:cubicBezTo>
                      <a:cubicBezTo>
                        <a:pt x="6" y="3"/>
                        <a:pt x="1" y="14"/>
                        <a:pt x="6" y="27"/>
                      </a:cubicBezTo>
                      <a:lnTo>
                        <a:pt x="48" y="134"/>
                      </a:lnTo>
                      <a:cubicBezTo>
                        <a:pt x="48" y="146"/>
                        <a:pt x="55" y="146"/>
                        <a:pt x="61" y="146"/>
                      </a:cubicBezTo>
                      <a:lnTo>
                        <a:pt x="66" y="146"/>
                      </a:lnTo>
                      <a:cubicBezTo>
                        <a:pt x="78" y="146"/>
                        <a:pt x="84" y="134"/>
                        <a:pt x="78" y="122"/>
                      </a:cubicBezTo>
                      <a:lnTo>
                        <a:pt x="36" y="14"/>
                      </a:lnTo>
                      <a:cubicBezTo>
                        <a:pt x="36" y="6"/>
                        <a:pt x="30"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534143" y="2304220"/>
                  <a:ext cx="21478" cy="22742"/>
                </a:xfrm>
                <a:custGeom>
                  <a:avLst/>
                  <a:gdLst/>
                  <a:ahLst/>
                  <a:cxnLst/>
                  <a:rect l="l" t="t" r="r" b="b"/>
                  <a:pathLst>
                    <a:path w="119" h="126" extrusionOk="0">
                      <a:moveTo>
                        <a:pt x="21" y="1"/>
                      </a:moveTo>
                      <a:cubicBezTo>
                        <a:pt x="18" y="1"/>
                        <a:pt x="14" y="2"/>
                        <a:pt x="12" y="7"/>
                      </a:cubicBezTo>
                      <a:cubicBezTo>
                        <a:pt x="0" y="13"/>
                        <a:pt x="0" y="19"/>
                        <a:pt x="6" y="31"/>
                      </a:cubicBezTo>
                      <a:lnTo>
                        <a:pt x="83" y="120"/>
                      </a:lnTo>
                      <a:cubicBezTo>
                        <a:pt x="89" y="126"/>
                        <a:pt x="95" y="126"/>
                        <a:pt x="95" y="126"/>
                      </a:cubicBezTo>
                      <a:cubicBezTo>
                        <a:pt x="100" y="126"/>
                        <a:pt x="107" y="126"/>
                        <a:pt x="107" y="120"/>
                      </a:cubicBezTo>
                      <a:cubicBezTo>
                        <a:pt x="119" y="114"/>
                        <a:pt x="119" y="103"/>
                        <a:pt x="113" y="96"/>
                      </a:cubicBezTo>
                      <a:lnTo>
                        <a:pt x="36" y="7"/>
                      </a:lnTo>
                      <a:cubicBezTo>
                        <a:pt x="32" y="4"/>
                        <a:pt x="26"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13386" y="2279131"/>
                  <a:ext cx="21839" cy="23103"/>
                </a:xfrm>
                <a:custGeom>
                  <a:avLst/>
                  <a:gdLst/>
                  <a:ahLst/>
                  <a:cxnLst/>
                  <a:rect l="l" t="t" r="r" b="b"/>
                  <a:pathLst>
                    <a:path w="121" h="128" extrusionOk="0">
                      <a:moveTo>
                        <a:pt x="18" y="1"/>
                      </a:moveTo>
                      <a:cubicBezTo>
                        <a:pt x="15" y="1"/>
                        <a:pt x="11" y="1"/>
                        <a:pt x="8" y="3"/>
                      </a:cubicBezTo>
                      <a:cubicBezTo>
                        <a:pt x="1" y="15"/>
                        <a:pt x="1" y="20"/>
                        <a:pt x="8" y="33"/>
                      </a:cubicBezTo>
                      <a:lnTo>
                        <a:pt x="85" y="122"/>
                      </a:lnTo>
                      <a:cubicBezTo>
                        <a:pt x="85" y="128"/>
                        <a:pt x="91" y="128"/>
                        <a:pt x="97" y="128"/>
                      </a:cubicBezTo>
                      <a:cubicBezTo>
                        <a:pt x="102" y="128"/>
                        <a:pt x="108" y="128"/>
                        <a:pt x="108" y="122"/>
                      </a:cubicBezTo>
                      <a:cubicBezTo>
                        <a:pt x="115" y="116"/>
                        <a:pt x="121" y="105"/>
                        <a:pt x="108" y="99"/>
                      </a:cubicBezTo>
                      <a:lnTo>
                        <a:pt x="37" y="9"/>
                      </a:lnTo>
                      <a:cubicBezTo>
                        <a:pt x="33" y="5"/>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09416" y="2333820"/>
                  <a:ext cx="25810" cy="16966"/>
                </a:xfrm>
                <a:custGeom>
                  <a:avLst/>
                  <a:gdLst/>
                  <a:ahLst/>
                  <a:cxnLst/>
                  <a:rect l="l" t="t" r="r" b="b"/>
                  <a:pathLst>
                    <a:path w="143" h="94" extrusionOk="0">
                      <a:moveTo>
                        <a:pt x="23" y="1"/>
                      </a:moveTo>
                      <a:cubicBezTo>
                        <a:pt x="17" y="1"/>
                        <a:pt x="10" y="5"/>
                        <a:pt x="6" y="10"/>
                      </a:cubicBezTo>
                      <a:cubicBezTo>
                        <a:pt x="0" y="16"/>
                        <a:pt x="6" y="28"/>
                        <a:pt x="11" y="33"/>
                      </a:cubicBezTo>
                      <a:lnTo>
                        <a:pt x="113" y="93"/>
                      </a:lnTo>
                      <a:lnTo>
                        <a:pt x="124" y="93"/>
                      </a:lnTo>
                      <a:cubicBezTo>
                        <a:pt x="130" y="93"/>
                        <a:pt x="137" y="93"/>
                        <a:pt x="137" y="88"/>
                      </a:cubicBezTo>
                      <a:cubicBezTo>
                        <a:pt x="143" y="75"/>
                        <a:pt x="143" y="69"/>
                        <a:pt x="130" y="63"/>
                      </a:cubicBezTo>
                      <a:lnTo>
                        <a:pt x="30" y="3"/>
                      </a:lnTo>
                      <a:cubicBezTo>
                        <a:pt x="28" y="2"/>
                        <a:pt x="2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481259" y="2317576"/>
                  <a:ext cx="25991" cy="16966"/>
                </a:xfrm>
                <a:custGeom>
                  <a:avLst/>
                  <a:gdLst/>
                  <a:ahLst/>
                  <a:cxnLst/>
                  <a:rect l="l" t="t" r="r" b="b"/>
                  <a:pathLst>
                    <a:path w="144" h="94" extrusionOk="0">
                      <a:moveTo>
                        <a:pt x="19" y="1"/>
                      </a:moveTo>
                      <a:cubicBezTo>
                        <a:pt x="14" y="1"/>
                        <a:pt x="11" y="4"/>
                        <a:pt x="7" y="10"/>
                      </a:cubicBezTo>
                      <a:cubicBezTo>
                        <a:pt x="0" y="16"/>
                        <a:pt x="0" y="29"/>
                        <a:pt x="13" y="35"/>
                      </a:cubicBezTo>
                      <a:lnTo>
                        <a:pt x="115" y="93"/>
                      </a:lnTo>
                      <a:lnTo>
                        <a:pt x="126" y="93"/>
                      </a:lnTo>
                      <a:cubicBezTo>
                        <a:pt x="132" y="93"/>
                        <a:pt x="137" y="93"/>
                        <a:pt x="137" y="87"/>
                      </a:cubicBezTo>
                      <a:cubicBezTo>
                        <a:pt x="143" y="76"/>
                        <a:pt x="143" y="70"/>
                        <a:pt x="132" y="65"/>
                      </a:cubicBezTo>
                      <a:lnTo>
                        <a:pt x="30" y="5"/>
                      </a:lnTo>
                      <a:cubicBezTo>
                        <a:pt x="25" y="2"/>
                        <a:pt x="22"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684491" y="2333820"/>
                  <a:ext cx="25991" cy="16966"/>
                </a:xfrm>
                <a:custGeom>
                  <a:avLst/>
                  <a:gdLst/>
                  <a:ahLst/>
                  <a:cxnLst/>
                  <a:rect l="l" t="t" r="r" b="b"/>
                  <a:pathLst>
                    <a:path w="144" h="94" extrusionOk="0">
                      <a:moveTo>
                        <a:pt x="120" y="1"/>
                      </a:moveTo>
                      <a:cubicBezTo>
                        <a:pt x="117" y="1"/>
                        <a:pt x="115" y="2"/>
                        <a:pt x="114" y="3"/>
                      </a:cubicBezTo>
                      <a:lnTo>
                        <a:pt x="6" y="63"/>
                      </a:lnTo>
                      <a:cubicBezTo>
                        <a:pt x="1" y="69"/>
                        <a:pt x="1" y="75"/>
                        <a:pt x="1" y="88"/>
                      </a:cubicBezTo>
                      <a:cubicBezTo>
                        <a:pt x="6" y="93"/>
                        <a:pt x="12" y="93"/>
                        <a:pt x="18" y="93"/>
                      </a:cubicBezTo>
                      <a:lnTo>
                        <a:pt x="25" y="93"/>
                      </a:lnTo>
                      <a:lnTo>
                        <a:pt x="132" y="33"/>
                      </a:lnTo>
                      <a:cubicBezTo>
                        <a:pt x="138" y="28"/>
                        <a:pt x="144" y="16"/>
                        <a:pt x="138" y="10"/>
                      </a:cubicBezTo>
                      <a:cubicBezTo>
                        <a:pt x="134" y="5"/>
                        <a:pt x="126"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712286" y="2317576"/>
                  <a:ext cx="25991" cy="16966"/>
                </a:xfrm>
                <a:custGeom>
                  <a:avLst/>
                  <a:gdLst/>
                  <a:ahLst/>
                  <a:cxnLst/>
                  <a:rect l="l" t="t" r="r" b="b"/>
                  <a:pathLst>
                    <a:path w="144" h="94" extrusionOk="0">
                      <a:moveTo>
                        <a:pt x="124" y="1"/>
                      </a:moveTo>
                      <a:cubicBezTo>
                        <a:pt x="121" y="1"/>
                        <a:pt x="117" y="2"/>
                        <a:pt x="114" y="5"/>
                      </a:cubicBezTo>
                      <a:lnTo>
                        <a:pt x="7" y="65"/>
                      </a:lnTo>
                      <a:cubicBezTo>
                        <a:pt x="1" y="70"/>
                        <a:pt x="1" y="76"/>
                        <a:pt x="1" y="87"/>
                      </a:cubicBezTo>
                      <a:cubicBezTo>
                        <a:pt x="7" y="93"/>
                        <a:pt x="14" y="93"/>
                        <a:pt x="20" y="93"/>
                      </a:cubicBezTo>
                      <a:lnTo>
                        <a:pt x="25" y="93"/>
                      </a:lnTo>
                      <a:lnTo>
                        <a:pt x="132" y="35"/>
                      </a:lnTo>
                      <a:cubicBezTo>
                        <a:pt x="138" y="29"/>
                        <a:pt x="144" y="16"/>
                        <a:pt x="138" y="10"/>
                      </a:cubicBezTo>
                      <a:cubicBezTo>
                        <a:pt x="135" y="4"/>
                        <a:pt x="130"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664096" y="2304220"/>
                  <a:ext cx="20576" cy="22742"/>
                </a:xfrm>
                <a:custGeom>
                  <a:avLst/>
                  <a:gdLst/>
                  <a:ahLst/>
                  <a:cxnLst/>
                  <a:rect l="l" t="t" r="r" b="b"/>
                  <a:pathLst>
                    <a:path w="114" h="126" extrusionOk="0">
                      <a:moveTo>
                        <a:pt x="98" y="1"/>
                      </a:moveTo>
                      <a:cubicBezTo>
                        <a:pt x="93" y="1"/>
                        <a:pt x="87" y="4"/>
                        <a:pt x="84" y="7"/>
                      </a:cubicBezTo>
                      <a:lnTo>
                        <a:pt x="6" y="96"/>
                      </a:lnTo>
                      <a:cubicBezTo>
                        <a:pt x="1" y="103"/>
                        <a:pt x="1" y="114"/>
                        <a:pt x="6" y="120"/>
                      </a:cubicBezTo>
                      <a:cubicBezTo>
                        <a:pt x="12" y="126"/>
                        <a:pt x="18" y="126"/>
                        <a:pt x="18" y="126"/>
                      </a:cubicBezTo>
                      <a:cubicBezTo>
                        <a:pt x="24" y="126"/>
                        <a:pt x="31" y="126"/>
                        <a:pt x="36" y="120"/>
                      </a:cubicBezTo>
                      <a:lnTo>
                        <a:pt x="108" y="31"/>
                      </a:lnTo>
                      <a:cubicBezTo>
                        <a:pt x="114" y="19"/>
                        <a:pt x="114" y="13"/>
                        <a:pt x="108" y="7"/>
                      </a:cubicBezTo>
                      <a:cubicBezTo>
                        <a:pt x="105" y="2"/>
                        <a:pt x="10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684491" y="2279131"/>
                  <a:ext cx="21659" cy="23103"/>
                </a:xfrm>
                <a:custGeom>
                  <a:avLst/>
                  <a:gdLst/>
                  <a:ahLst/>
                  <a:cxnLst/>
                  <a:rect l="l" t="t" r="r" b="b"/>
                  <a:pathLst>
                    <a:path w="120" h="128" extrusionOk="0">
                      <a:moveTo>
                        <a:pt x="101" y="1"/>
                      </a:moveTo>
                      <a:cubicBezTo>
                        <a:pt x="95" y="1"/>
                        <a:pt x="88" y="5"/>
                        <a:pt x="84" y="9"/>
                      </a:cubicBezTo>
                      <a:lnTo>
                        <a:pt x="6" y="99"/>
                      </a:lnTo>
                      <a:cubicBezTo>
                        <a:pt x="1" y="105"/>
                        <a:pt x="1" y="116"/>
                        <a:pt x="12" y="122"/>
                      </a:cubicBezTo>
                      <a:cubicBezTo>
                        <a:pt x="12" y="128"/>
                        <a:pt x="18" y="128"/>
                        <a:pt x="25" y="128"/>
                      </a:cubicBezTo>
                      <a:cubicBezTo>
                        <a:pt x="25" y="128"/>
                        <a:pt x="31" y="128"/>
                        <a:pt x="36" y="122"/>
                      </a:cubicBezTo>
                      <a:lnTo>
                        <a:pt x="114" y="33"/>
                      </a:lnTo>
                      <a:cubicBezTo>
                        <a:pt x="119" y="20"/>
                        <a:pt x="119" y="15"/>
                        <a:pt x="108" y="3"/>
                      </a:cubicBezTo>
                      <a:cubicBezTo>
                        <a:pt x="106" y="1"/>
                        <a:pt x="10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37383" y="2284546"/>
                  <a:ext cx="14078" cy="27434"/>
                </a:xfrm>
                <a:custGeom>
                  <a:avLst/>
                  <a:gdLst/>
                  <a:ahLst/>
                  <a:cxnLst/>
                  <a:rect l="l" t="t" r="r" b="b"/>
                  <a:pathLst>
                    <a:path w="78" h="152" extrusionOk="0">
                      <a:moveTo>
                        <a:pt x="56" y="1"/>
                      </a:moveTo>
                      <a:cubicBezTo>
                        <a:pt x="50" y="1"/>
                        <a:pt x="46" y="6"/>
                        <a:pt x="41" y="15"/>
                      </a:cubicBezTo>
                      <a:lnTo>
                        <a:pt x="0" y="128"/>
                      </a:lnTo>
                      <a:cubicBezTo>
                        <a:pt x="0" y="133"/>
                        <a:pt x="0" y="146"/>
                        <a:pt x="11" y="146"/>
                      </a:cubicBezTo>
                      <a:cubicBezTo>
                        <a:pt x="11" y="152"/>
                        <a:pt x="17" y="152"/>
                        <a:pt x="17" y="152"/>
                      </a:cubicBezTo>
                      <a:cubicBezTo>
                        <a:pt x="23" y="152"/>
                        <a:pt x="29" y="146"/>
                        <a:pt x="36" y="140"/>
                      </a:cubicBezTo>
                      <a:lnTo>
                        <a:pt x="77" y="26"/>
                      </a:lnTo>
                      <a:cubicBezTo>
                        <a:pt x="77" y="15"/>
                        <a:pt x="71" y="9"/>
                        <a:pt x="64" y="3"/>
                      </a:cubicBezTo>
                      <a:cubicBezTo>
                        <a:pt x="61" y="2"/>
                        <a:pt x="59"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647851" y="2254404"/>
                  <a:ext cx="15342" cy="26352"/>
                </a:xfrm>
                <a:custGeom>
                  <a:avLst/>
                  <a:gdLst/>
                  <a:ahLst/>
                  <a:cxnLst/>
                  <a:rect l="l" t="t" r="r" b="b"/>
                  <a:pathLst>
                    <a:path w="85" h="146" extrusionOk="0">
                      <a:moveTo>
                        <a:pt x="61" y="1"/>
                      </a:moveTo>
                      <a:cubicBezTo>
                        <a:pt x="55" y="1"/>
                        <a:pt x="47" y="6"/>
                        <a:pt x="42" y="14"/>
                      </a:cubicBezTo>
                      <a:lnTo>
                        <a:pt x="6" y="122"/>
                      </a:lnTo>
                      <a:cubicBezTo>
                        <a:pt x="1" y="134"/>
                        <a:pt x="6" y="146"/>
                        <a:pt x="13" y="146"/>
                      </a:cubicBezTo>
                      <a:lnTo>
                        <a:pt x="19" y="146"/>
                      </a:lnTo>
                      <a:cubicBezTo>
                        <a:pt x="31" y="146"/>
                        <a:pt x="36" y="146"/>
                        <a:pt x="36" y="134"/>
                      </a:cubicBezTo>
                      <a:lnTo>
                        <a:pt x="78" y="27"/>
                      </a:lnTo>
                      <a:cubicBezTo>
                        <a:pt x="85" y="14"/>
                        <a:pt x="78" y="3"/>
                        <a:pt x="66" y="3"/>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590817" y="2511783"/>
                  <a:ext cx="40249" cy="6678"/>
                </a:xfrm>
                <a:custGeom>
                  <a:avLst/>
                  <a:gdLst/>
                  <a:ahLst/>
                  <a:cxnLst/>
                  <a:rect l="l" t="t" r="r" b="b"/>
                  <a:pathLst>
                    <a:path w="223" h="37" extrusionOk="0">
                      <a:moveTo>
                        <a:pt x="19" y="1"/>
                      </a:moveTo>
                      <a:cubicBezTo>
                        <a:pt x="8" y="1"/>
                        <a:pt x="1" y="6"/>
                        <a:pt x="1" y="18"/>
                      </a:cubicBezTo>
                      <a:cubicBezTo>
                        <a:pt x="1" y="25"/>
                        <a:pt x="8" y="36"/>
                        <a:pt x="19" y="36"/>
                      </a:cubicBezTo>
                      <a:lnTo>
                        <a:pt x="204" y="36"/>
                      </a:lnTo>
                      <a:cubicBezTo>
                        <a:pt x="215" y="36"/>
                        <a:pt x="222" y="25"/>
                        <a:pt x="222" y="18"/>
                      </a:cubicBezTo>
                      <a:cubicBezTo>
                        <a:pt x="222" y="6"/>
                        <a:pt x="215"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590817" y="2523695"/>
                  <a:ext cx="40249" cy="6678"/>
                </a:xfrm>
                <a:custGeom>
                  <a:avLst/>
                  <a:gdLst/>
                  <a:ahLst/>
                  <a:cxnLst/>
                  <a:rect l="l" t="t" r="r" b="b"/>
                  <a:pathLst>
                    <a:path w="223" h="37" extrusionOk="0">
                      <a:moveTo>
                        <a:pt x="19" y="0"/>
                      </a:moveTo>
                      <a:cubicBezTo>
                        <a:pt x="8" y="0"/>
                        <a:pt x="1" y="6"/>
                        <a:pt x="1" y="18"/>
                      </a:cubicBezTo>
                      <a:cubicBezTo>
                        <a:pt x="1" y="30"/>
                        <a:pt x="8" y="36"/>
                        <a:pt x="19" y="36"/>
                      </a:cubicBezTo>
                      <a:lnTo>
                        <a:pt x="204" y="36"/>
                      </a:lnTo>
                      <a:cubicBezTo>
                        <a:pt x="215" y="36"/>
                        <a:pt x="222" y="30"/>
                        <a:pt x="222" y="18"/>
                      </a:cubicBezTo>
                      <a:cubicBezTo>
                        <a:pt x="222" y="6"/>
                        <a:pt x="215"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8556030" y="2900641"/>
                <a:ext cx="445287" cy="394194"/>
                <a:chOff x="5697486" y="2953442"/>
                <a:chExt cx="240774" cy="213159"/>
              </a:xfrm>
            </p:grpSpPr>
            <p:sp>
              <p:nvSpPr>
                <p:cNvPr id="121" name="Google Shape;121;p3"/>
                <p:cNvSpPr/>
                <p:nvPr/>
              </p:nvSpPr>
              <p:spPr>
                <a:xfrm>
                  <a:off x="5718784"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4" y="144"/>
                        <a:pt x="144" y="108"/>
                        <a:pt x="144" y="72"/>
                      </a:cubicBezTo>
                      <a:cubicBezTo>
                        <a:pt x="144" y="31"/>
                        <a:pt x="114"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755423" y="2991164"/>
                  <a:ext cx="25991" cy="25991"/>
                </a:xfrm>
                <a:custGeom>
                  <a:avLst/>
                  <a:gdLst/>
                  <a:ahLst/>
                  <a:cxnLst/>
                  <a:rect l="l" t="t" r="r" b="b"/>
                  <a:pathLst>
                    <a:path w="144" h="144" extrusionOk="0">
                      <a:moveTo>
                        <a:pt x="72" y="36"/>
                      </a:moveTo>
                      <a:cubicBezTo>
                        <a:pt x="89" y="36"/>
                        <a:pt x="108" y="49"/>
                        <a:pt x="108" y="72"/>
                      </a:cubicBezTo>
                      <a:cubicBezTo>
                        <a:pt x="108" y="91"/>
                        <a:pt x="89" y="108"/>
                        <a:pt x="72" y="108"/>
                      </a:cubicBezTo>
                      <a:cubicBezTo>
                        <a:pt x="48" y="108"/>
                        <a:pt x="36" y="91"/>
                        <a:pt x="36" y="72"/>
                      </a:cubicBezTo>
                      <a:cubicBezTo>
                        <a:pt x="36" y="49"/>
                        <a:pt x="48" y="36"/>
                        <a:pt x="72" y="36"/>
                      </a:cubicBezTo>
                      <a:close/>
                      <a:moveTo>
                        <a:pt x="72" y="1"/>
                      </a:moveTo>
                      <a:cubicBezTo>
                        <a:pt x="31" y="1"/>
                        <a:pt x="1" y="31"/>
                        <a:pt x="1" y="72"/>
                      </a:cubicBezTo>
                      <a:cubicBezTo>
                        <a:pt x="1" y="108"/>
                        <a:pt x="31" y="144"/>
                        <a:pt x="72" y="144"/>
                      </a:cubicBezTo>
                      <a:cubicBezTo>
                        <a:pt x="108" y="144"/>
                        <a:pt x="144" y="108"/>
                        <a:pt x="144" y="72"/>
                      </a:cubicBezTo>
                      <a:cubicBezTo>
                        <a:pt x="144" y="31"/>
                        <a:pt x="108"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90799" y="2991164"/>
                  <a:ext cx="25991" cy="25991"/>
                </a:xfrm>
                <a:custGeom>
                  <a:avLst/>
                  <a:gdLst/>
                  <a:ahLst/>
                  <a:cxnLst/>
                  <a:rect l="l" t="t" r="r" b="b"/>
                  <a:pathLst>
                    <a:path w="144" h="144" extrusionOk="0">
                      <a:moveTo>
                        <a:pt x="72" y="36"/>
                      </a:moveTo>
                      <a:cubicBezTo>
                        <a:pt x="96" y="36"/>
                        <a:pt x="108" y="49"/>
                        <a:pt x="108" y="72"/>
                      </a:cubicBezTo>
                      <a:cubicBezTo>
                        <a:pt x="108" y="91"/>
                        <a:pt x="96" y="108"/>
                        <a:pt x="72" y="108"/>
                      </a:cubicBezTo>
                      <a:cubicBezTo>
                        <a:pt x="55" y="108"/>
                        <a:pt x="36" y="91"/>
                        <a:pt x="36" y="72"/>
                      </a:cubicBezTo>
                      <a:cubicBezTo>
                        <a:pt x="36" y="49"/>
                        <a:pt x="55" y="36"/>
                        <a:pt x="72" y="36"/>
                      </a:cubicBezTo>
                      <a:close/>
                      <a:moveTo>
                        <a:pt x="72" y="1"/>
                      </a:moveTo>
                      <a:cubicBezTo>
                        <a:pt x="36" y="1"/>
                        <a:pt x="1" y="31"/>
                        <a:pt x="1" y="72"/>
                      </a:cubicBezTo>
                      <a:cubicBezTo>
                        <a:pt x="1" y="108"/>
                        <a:pt x="36" y="144"/>
                        <a:pt x="72" y="144"/>
                      </a:cubicBezTo>
                      <a:cubicBezTo>
                        <a:pt x="115" y="144"/>
                        <a:pt x="143" y="108"/>
                        <a:pt x="143" y="72"/>
                      </a:cubicBezTo>
                      <a:cubicBezTo>
                        <a:pt x="143" y="31"/>
                        <a:pt x="115"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18784" y="3037370"/>
                  <a:ext cx="198178" cy="6678"/>
                </a:xfrm>
                <a:custGeom>
                  <a:avLst/>
                  <a:gdLst/>
                  <a:ahLst/>
                  <a:cxnLst/>
                  <a:rect l="l" t="t" r="r" b="b"/>
                  <a:pathLst>
                    <a:path w="1098" h="37" extrusionOk="0">
                      <a:moveTo>
                        <a:pt x="19" y="0"/>
                      </a:moveTo>
                      <a:cubicBezTo>
                        <a:pt x="6" y="0"/>
                        <a:pt x="1" y="8"/>
                        <a:pt x="1" y="19"/>
                      </a:cubicBezTo>
                      <a:cubicBezTo>
                        <a:pt x="1" y="30"/>
                        <a:pt x="6" y="36"/>
                        <a:pt x="19" y="36"/>
                      </a:cubicBezTo>
                      <a:lnTo>
                        <a:pt x="1079" y="36"/>
                      </a:lnTo>
                      <a:cubicBezTo>
                        <a:pt x="1091" y="36"/>
                        <a:pt x="1097" y="30"/>
                        <a:pt x="1097" y="19"/>
                      </a:cubicBezTo>
                      <a:cubicBezTo>
                        <a:pt x="1097" y="8"/>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18784" y="3054697"/>
                  <a:ext cx="198178" cy="6498"/>
                </a:xfrm>
                <a:custGeom>
                  <a:avLst/>
                  <a:gdLst/>
                  <a:ahLst/>
                  <a:cxnLst/>
                  <a:rect l="l" t="t" r="r" b="b"/>
                  <a:pathLst>
                    <a:path w="1098" h="36" extrusionOk="0">
                      <a:moveTo>
                        <a:pt x="19" y="0"/>
                      </a:moveTo>
                      <a:cubicBezTo>
                        <a:pt x="6" y="0"/>
                        <a:pt x="1" y="6"/>
                        <a:pt x="1" y="19"/>
                      </a:cubicBezTo>
                      <a:cubicBezTo>
                        <a:pt x="1" y="30"/>
                        <a:pt x="6" y="36"/>
                        <a:pt x="19" y="36"/>
                      </a:cubicBezTo>
                      <a:lnTo>
                        <a:pt x="1079" y="36"/>
                      </a:lnTo>
                      <a:cubicBezTo>
                        <a:pt x="1091" y="36"/>
                        <a:pt x="1097" y="30"/>
                        <a:pt x="1097" y="19"/>
                      </a:cubicBezTo>
                      <a:cubicBezTo>
                        <a:pt x="1097" y="6"/>
                        <a:pt x="1091"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718784" y="3071844"/>
                  <a:ext cx="15522" cy="6678"/>
                </a:xfrm>
                <a:custGeom>
                  <a:avLst/>
                  <a:gdLst/>
                  <a:ahLst/>
                  <a:cxnLst/>
                  <a:rect l="l" t="t" r="r" b="b"/>
                  <a:pathLst>
                    <a:path w="86" h="37" extrusionOk="0">
                      <a:moveTo>
                        <a:pt x="19" y="1"/>
                      </a:moveTo>
                      <a:cubicBezTo>
                        <a:pt x="6" y="1"/>
                        <a:pt x="1" y="7"/>
                        <a:pt x="1" y="18"/>
                      </a:cubicBezTo>
                      <a:cubicBezTo>
                        <a:pt x="1" y="31"/>
                        <a:pt x="6" y="37"/>
                        <a:pt x="19" y="37"/>
                      </a:cubicBezTo>
                      <a:lnTo>
                        <a:pt x="66" y="37"/>
                      </a:lnTo>
                      <a:cubicBezTo>
                        <a:pt x="78" y="37"/>
                        <a:pt x="85" y="31"/>
                        <a:pt x="85" y="18"/>
                      </a:cubicBezTo>
                      <a:cubicBezTo>
                        <a:pt x="85" y="7"/>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742609" y="3071844"/>
                  <a:ext cx="60284" cy="6678"/>
                </a:xfrm>
                <a:custGeom>
                  <a:avLst/>
                  <a:gdLst/>
                  <a:ahLst/>
                  <a:cxnLst/>
                  <a:rect l="l" t="t" r="r" b="b"/>
                  <a:pathLst>
                    <a:path w="334" h="37" extrusionOk="0">
                      <a:moveTo>
                        <a:pt x="17" y="1"/>
                      </a:moveTo>
                      <a:cubicBezTo>
                        <a:pt x="6" y="1"/>
                        <a:pt x="0" y="7"/>
                        <a:pt x="0" y="18"/>
                      </a:cubicBezTo>
                      <a:cubicBezTo>
                        <a:pt x="0" y="31"/>
                        <a:pt x="6" y="37"/>
                        <a:pt x="17" y="37"/>
                      </a:cubicBezTo>
                      <a:lnTo>
                        <a:pt x="125" y="37"/>
                      </a:lnTo>
                      <a:cubicBezTo>
                        <a:pt x="137" y="37"/>
                        <a:pt x="143" y="31"/>
                        <a:pt x="143" y="18"/>
                      </a:cubicBezTo>
                      <a:cubicBezTo>
                        <a:pt x="143" y="7"/>
                        <a:pt x="137" y="1"/>
                        <a:pt x="125" y="1"/>
                      </a:cubicBezTo>
                      <a:close/>
                      <a:moveTo>
                        <a:pt x="209" y="1"/>
                      </a:moveTo>
                      <a:cubicBezTo>
                        <a:pt x="196" y="1"/>
                        <a:pt x="190" y="7"/>
                        <a:pt x="190" y="18"/>
                      </a:cubicBezTo>
                      <a:cubicBezTo>
                        <a:pt x="190" y="31"/>
                        <a:pt x="196" y="37"/>
                        <a:pt x="209" y="37"/>
                      </a:cubicBezTo>
                      <a:lnTo>
                        <a:pt x="316" y="37"/>
                      </a:lnTo>
                      <a:cubicBezTo>
                        <a:pt x="322" y="37"/>
                        <a:pt x="333" y="31"/>
                        <a:pt x="333" y="18"/>
                      </a:cubicBezTo>
                      <a:cubicBezTo>
                        <a:pt x="333" y="7"/>
                        <a:pt x="322"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810112" y="3071844"/>
                  <a:ext cx="15522" cy="6678"/>
                </a:xfrm>
                <a:custGeom>
                  <a:avLst/>
                  <a:gdLst/>
                  <a:ahLst/>
                  <a:cxnLst/>
                  <a:rect l="l" t="t" r="r" b="b"/>
                  <a:pathLst>
                    <a:path w="86" h="37" extrusionOk="0">
                      <a:moveTo>
                        <a:pt x="19" y="1"/>
                      </a:moveTo>
                      <a:cubicBezTo>
                        <a:pt x="14" y="1"/>
                        <a:pt x="1" y="7"/>
                        <a:pt x="1" y="18"/>
                      </a:cubicBezTo>
                      <a:cubicBezTo>
                        <a:pt x="1" y="31"/>
                        <a:pt x="14" y="37"/>
                        <a:pt x="19" y="37"/>
                      </a:cubicBezTo>
                      <a:lnTo>
                        <a:pt x="66" y="37"/>
                      </a:lnTo>
                      <a:cubicBezTo>
                        <a:pt x="79" y="37"/>
                        <a:pt x="85" y="31"/>
                        <a:pt x="85" y="18"/>
                      </a:cubicBezTo>
                      <a:cubicBezTo>
                        <a:pt x="85" y="7"/>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97486" y="2953442"/>
                  <a:ext cx="240774" cy="213159"/>
                </a:xfrm>
                <a:custGeom>
                  <a:avLst/>
                  <a:gdLst/>
                  <a:ahLst/>
                  <a:cxnLst/>
                  <a:rect l="l" t="t" r="r" b="b"/>
                  <a:pathLst>
                    <a:path w="1334" h="1181" extrusionOk="0">
                      <a:moveTo>
                        <a:pt x="1298" y="37"/>
                      </a:moveTo>
                      <a:lnTo>
                        <a:pt x="1298" y="943"/>
                      </a:lnTo>
                      <a:lnTo>
                        <a:pt x="459" y="943"/>
                      </a:lnTo>
                      <a:cubicBezTo>
                        <a:pt x="453" y="943"/>
                        <a:pt x="446" y="943"/>
                        <a:pt x="440" y="949"/>
                      </a:cubicBezTo>
                      <a:lnTo>
                        <a:pt x="339" y="1127"/>
                      </a:lnTo>
                      <a:lnTo>
                        <a:pt x="232" y="949"/>
                      </a:lnTo>
                      <a:cubicBezTo>
                        <a:pt x="226" y="943"/>
                        <a:pt x="226" y="943"/>
                        <a:pt x="214" y="943"/>
                      </a:cubicBezTo>
                      <a:lnTo>
                        <a:pt x="36" y="943"/>
                      </a:lnTo>
                      <a:lnTo>
                        <a:pt x="36" y="37"/>
                      </a:lnTo>
                      <a:close/>
                      <a:moveTo>
                        <a:pt x="17" y="1"/>
                      </a:moveTo>
                      <a:cubicBezTo>
                        <a:pt x="12" y="1"/>
                        <a:pt x="0" y="8"/>
                        <a:pt x="0" y="19"/>
                      </a:cubicBezTo>
                      <a:lnTo>
                        <a:pt x="0" y="960"/>
                      </a:lnTo>
                      <a:cubicBezTo>
                        <a:pt x="0" y="966"/>
                        <a:pt x="12" y="979"/>
                        <a:pt x="17" y="979"/>
                      </a:cubicBezTo>
                      <a:lnTo>
                        <a:pt x="209" y="979"/>
                      </a:lnTo>
                      <a:lnTo>
                        <a:pt x="322" y="1174"/>
                      </a:lnTo>
                      <a:cubicBezTo>
                        <a:pt x="327" y="1180"/>
                        <a:pt x="333" y="1180"/>
                        <a:pt x="339" y="1180"/>
                      </a:cubicBezTo>
                      <a:cubicBezTo>
                        <a:pt x="346" y="1180"/>
                        <a:pt x="352" y="1180"/>
                        <a:pt x="352" y="1174"/>
                      </a:cubicBezTo>
                      <a:lnTo>
                        <a:pt x="470" y="979"/>
                      </a:lnTo>
                      <a:lnTo>
                        <a:pt x="1317" y="979"/>
                      </a:lnTo>
                      <a:cubicBezTo>
                        <a:pt x="1328" y="979"/>
                        <a:pt x="1334" y="966"/>
                        <a:pt x="1334" y="960"/>
                      </a:cubicBezTo>
                      <a:lnTo>
                        <a:pt x="1334" y="19"/>
                      </a:lnTo>
                      <a:cubicBezTo>
                        <a:pt x="1334" y="8"/>
                        <a:pt x="1328"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3"/>
              <p:cNvGrpSpPr/>
              <p:nvPr/>
            </p:nvGrpSpPr>
            <p:grpSpPr>
              <a:xfrm>
                <a:off x="8610301" y="1106170"/>
                <a:ext cx="445299" cy="462080"/>
                <a:chOff x="1896951" y="3094920"/>
                <a:chExt cx="445299" cy="462080"/>
              </a:xfrm>
            </p:grpSpPr>
            <p:sp>
              <p:nvSpPr>
                <p:cNvPr id="131" name="Google Shape;131;p3"/>
                <p:cNvSpPr/>
                <p:nvPr/>
              </p:nvSpPr>
              <p:spPr>
                <a:xfrm>
                  <a:off x="2110420" y="3382126"/>
                  <a:ext cx="41076" cy="71257"/>
                </a:xfrm>
                <a:custGeom>
                  <a:avLst/>
                  <a:gdLst/>
                  <a:ahLst/>
                  <a:cxnLst/>
                  <a:rect l="l" t="t" r="r" b="b"/>
                  <a:pathLst>
                    <a:path w="132" h="229" extrusionOk="0">
                      <a:moveTo>
                        <a:pt x="114" y="1"/>
                      </a:moveTo>
                      <a:cubicBezTo>
                        <a:pt x="101" y="1"/>
                        <a:pt x="95" y="7"/>
                        <a:pt x="95" y="19"/>
                      </a:cubicBezTo>
                      <a:lnTo>
                        <a:pt x="95" y="192"/>
                      </a:lnTo>
                      <a:lnTo>
                        <a:pt x="18" y="192"/>
                      </a:lnTo>
                      <a:cubicBezTo>
                        <a:pt x="12" y="192"/>
                        <a:pt x="1" y="204"/>
                        <a:pt x="1" y="210"/>
                      </a:cubicBezTo>
                      <a:cubicBezTo>
                        <a:pt x="1" y="221"/>
                        <a:pt x="12" y="228"/>
                        <a:pt x="18" y="228"/>
                      </a:cubicBezTo>
                      <a:lnTo>
                        <a:pt x="114" y="228"/>
                      </a:lnTo>
                      <a:cubicBezTo>
                        <a:pt x="125" y="228"/>
                        <a:pt x="131" y="221"/>
                        <a:pt x="131" y="210"/>
                      </a:cubicBezTo>
                      <a:lnTo>
                        <a:pt x="131" y="19"/>
                      </a:lnTo>
                      <a:cubicBezTo>
                        <a:pt x="131" y="7"/>
                        <a:pt x="125"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37915" y="3334206"/>
                  <a:ext cx="61925" cy="11513"/>
                </a:xfrm>
                <a:custGeom>
                  <a:avLst/>
                  <a:gdLst/>
                  <a:ahLst/>
                  <a:cxnLst/>
                  <a:rect l="l" t="t" r="r" b="b"/>
                  <a:pathLst>
                    <a:path w="199" h="37" extrusionOk="0">
                      <a:moveTo>
                        <a:pt x="20" y="0"/>
                      </a:moveTo>
                      <a:cubicBezTo>
                        <a:pt x="12" y="0"/>
                        <a:pt x="1" y="6"/>
                        <a:pt x="1" y="18"/>
                      </a:cubicBezTo>
                      <a:cubicBezTo>
                        <a:pt x="1" y="30"/>
                        <a:pt x="12" y="36"/>
                        <a:pt x="20" y="36"/>
                      </a:cubicBezTo>
                      <a:lnTo>
                        <a:pt x="180" y="36"/>
                      </a:lnTo>
                      <a:cubicBezTo>
                        <a:pt x="185" y="36"/>
                        <a:pt x="198" y="30"/>
                        <a:pt x="198" y="18"/>
                      </a:cubicBezTo>
                      <a:cubicBezTo>
                        <a:pt x="198" y="6"/>
                        <a:pt x="185"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188527" y="3334206"/>
                  <a:ext cx="59435" cy="11513"/>
                </a:xfrm>
                <a:custGeom>
                  <a:avLst/>
                  <a:gdLst/>
                  <a:ahLst/>
                  <a:cxnLst/>
                  <a:rect l="l" t="t" r="r" b="b"/>
                  <a:pathLst>
                    <a:path w="191" h="37" extrusionOk="0">
                      <a:moveTo>
                        <a:pt x="17" y="0"/>
                      </a:moveTo>
                      <a:cubicBezTo>
                        <a:pt x="6" y="0"/>
                        <a:pt x="0" y="6"/>
                        <a:pt x="0" y="18"/>
                      </a:cubicBezTo>
                      <a:cubicBezTo>
                        <a:pt x="0" y="30"/>
                        <a:pt x="6" y="36"/>
                        <a:pt x="17" y="36"/>
                      </a:cubicBezTo>
                      <a:lnTo>
                        <a:pt x="172" y="36"/>
                      </a:lnTo>
                      <a:cubicBezTo>
                        <a:pt x="179" y="36"/>
                        <a:pt x="190" y="30"/>
                        <a:pt x="190" y="18"/>
                      </a:cubicBezTo>
                      <a:cubicBezTo>
                        <a:pt x="190" y="6"/>
                        <a:pt x="17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896951" y="3094920"/>
                  <a:ext cx="445299" cy="462080"/>
                </a:xfrm>
                <a:custGeom>
                  <a:avLst/>
                  <a:gdLst/>
                  <a:ahLst/>
                  <a:cxnLst/>
                  <a:rect l="l" t="t" r="r" b="b"/>
                  <a:pathLst>
                    <a:path w="1431" h="1485" extrusionOk="0">
                      <a:moveTo>
                        <a:pt x="858" y="36"/>
                      </a:moveTo>
                      <a:cubicBezTo>
                        <a:pt x="1020" y="36"/>
                        <a:pt x="1144" y="138"/>
                        <a:pt x="1174" y="228"/>
                      </a:cubicBezTo>
                      <a:cubicBezTo>
                        <a:pt x="1180" y="233"/>
                        <a:pt x="1180" y="239"/>
                        <a:pt x="1187" y="239"/>
                      </a:cubicBezTo>
                      <a:lnTo>
                        <a:pt x="1199" y="239"/>
                      </a:lnTo>
                      <a:cubicBezTo>
                        <a:pt x="1216" y="233"/>
                        <a:pt x="1234" y="228"/>
                        <a:pt x="1252" y="228"/>
                      </a:cubicBezTo>
                      <a:cubicBezTo>
                        <a:pt x="1330" y="228"/>
                        <a:pt x="1395" y="316"/>
                        <a:pt x="1395" y="424"/>
                      </a:cubicBezTo>
                      <a:cubicBezTo>
                        <a:pt x="1395" y="519"/>
                        <a:pt x="1342" y="597"/>
                        <a:pt x="1276" y="615"/>
                      </a:cubicBezTo>
                      <a:lnTo>
                        <a:pt x="1252" y="615"/>
                      </a:lnTo>
                      <a:cubicBezTo>
                        <a:pt x="1180" y="615"/>
                        <a:pt x="1127" y="555"/>
                        <a:pt x="1109" y="465"/>
                      </a:cubicBezTo>
                      <a:cubicBezTo>
                        <a:pt x="1109" y="459"/>
                        <a:pt x="1103" y="454"/>
                        <a:pt x="1097" y="454"/>
                      </a:cubicBezTo>
                      <a:lnTo>
                        <a:pt x="1080" y="454"/>
                      </a:lnTo>
                      <a:cubicBezTo>
                        <a:pt x="1020" y="501"/>
                        <a:pt x="930" y="536"/>
                        <a:pt x="806" y="572"/>
                      </a:cubicBezTo>
                      <a:cubicBezTo>
                        <a:pt x="787" y="579"/>
                        <a:pt x="764" y="585"/>
                        <a:pt x="746" y="585"/>
                      </a:cubicBezTo>
                      <a:cubicBezTo>
                        <a:pt x="740" y="591"/>
                        <a:pt x="734" y="591"/>
                        <a:pt x="728" y="591"/>
                      </a:cubicBezTo>
                      <a:cubicBezTo>
                        <a:pt x="716" y="591"/>
                        <a:pt x="698" y="597"/>
                        <a:pt x="680" y="597"/>
                      </a:cubicBezTo>
                      <a:lnTo>
                        <a:pt x="668" y="597"/>
                      </a:lnTo>
                      <a:cubicBezTo>
                        <a:pt x="651" y="602"/>
                        <a:pt x="638" y="602"/>
                        <a:pt x="621" y="602"/>
                      </a:cubicBezTo>
                      <a:lnTo>
                        <a:pt x="608" y="602"/>
                      </a:lnTo>
                      <a:cubicBezTo>
                        <a:pt x="597" y="602"/>
                        <a:pt x="585" y="605"/>
                        <a:pt x="573" y="605"/>
                      </a:cubicBezTo>
                      <a:cubicBezTo>
                        <a:pt x="567" y="605"/>
                        <a:pt x="561" y="604"/>
                        <a:pt x="555" y="602"/>
                      </a:cubicBezTo>
                      <a:lnTo>
                        <a:pt x="490" y="602"/>
                      </a:lnTo>
                      <a:cubicBezTo>
                        <a:pt x="473" y="602"/>
                        <a:pt x="454" y="597"/>
                        <a:pt x="437" y="591"/>
                      </a:cubicBezTo>
                      <a:lnTo>
                        <a:pt x="424" y="591"/>
                      </a:lnTo>
                      <a:cubicBezTo>
                        <a:pt x="407" y="591"/>
                        <a:pt x="388" y="585"/>
                        <a:pt x="377" y="579"/>
                      </a:cubicBezTo>
                      <a:lnTo>
                        <a:pt x="365" y="579"/>
                      </a:lnTo>
                      <a:cubicBezTo>
                        <a:pt x="352" y="572"/>
                        <a:pt x="335" y="572"/>
                        <a:pt x="317" y="566"/>
                      </a:cubicBezTo>
                      <a:cubicBezTo>
                        <a:pt x="210" y="531"/>
                        <a:pt x="127" y="478"/>
                        <a:pt x="79" y="442"/>
                      </a:cubicBezTo>
                      <a:lnTo>
                        <a:pt x="91" y="442"/>
                      </a:lnTo>
                      <a:cubicBezTo>
                        <a:pt x="174" y="442"/>
                        <a:pt x="330" y="418"/>
                        <a:pt x="448" y="275"/>
                      </a:cubicBezTo>
                      <a:cubicBezTo>
                        <a:pt x="608" y="79"/>
                        <a:pt x="758" y="36"/>
                        <a:pt x="858" y="36"/>
                      </a:cubicBezTo>
                      <a:close/>
                      <a:moveTo>
                        <a:pt x="1080" y="495"/>
                      </a:moveTo>
                      <a:cubicBezTo>
                        <a:pt x="1103" y="591"/>
                        <a:pt x="1174" y="651"/>
                        <a:pt x="1252" y="651"/>
                      </a:cubicBezTo>
                      <a:lnTo>
                        <a:pt x="1264" y="651"/>
                      </a:lnTo>
                      <a:lnTo>
                        <a:pt x="1264" y="745"/>
                      </a:lnTo>
                      <a:lnTo>
                        <a:pt x="1210" y="769"/>
                      </a:lnTo>
                      <a:cubicBezTo>
                        <a:pt x="1210" y="728"/>
                        <a:pt x="1174" y="692"/>
                        <a:pt x="1133" y="692"/>
                      </a:cubicBezTo>
                      <a:lnTo>
                        <a:pt x="924" y="692"/>
                      </a:lnTo>
                      <a:cubicBezTo>
                        <a:pt x="883" y="692"/>
                        <a:pt x="847" y="728"/>
                        <a:pt x="847" y="769"/>
                      </a:cubicBezTo>
                      <a:lnTo>
                        <a:pt x="847" y="775"/>
                      </a:lnTo>
                      <a:cubicBezTo>
                        <a:pt x="830" y="770"/>
                        <a:pt x="811" y="769"/>
                        <a:pt x="794" y="769"/>
                      </a:cubicBezTo>
                      <a:cubicBezTo>
                        <a:pt x="770" y="769"/>
                        <a:pt x="748" y="772"/>
                        <a:pt x="734" y="775"/>
                      </a:cubicBezTo>
                      <a:lnTo>
                        <a:pt x="734" y="769"/>
                      </a:lnTo>
                      <a:cubicBezTo>
                        <a:pt x="734" y="728"/>
                        <a:pt x="698" y="692"/>
                        <a:pt x="657" y="692"/>
                      </a:cubicBezTo>
                      <a:lnTo>
                        <a:pt x="448" y="692"/>
                      </a:lnTo>
                      <a:cubicBezTo>
                        <a:pt x="407" y="692"/>
                        <a:pt x="371" y="728"/>
                        <a:pt x="371" y="769"/>
                      </a:cubicBezTo>
                      <a:lnTo>
                        <a:pt x="322" y="745"/>
                      </a:lnTo>
                      <a:lnTo>
                        <a:pt x="322" y="602"/>
                      </a:lnTo>
                      <a:cubicBezTo>
                        <a:pt x="394" y="627"/>
                        <a:pt x="473" y="638"/>
                        <a:pt x="567" y="638"/>
                      </a:cubicBezTo>
                      <a:cubicBezTo>
                        <a:pt x="567" y="638"/>
                        <a:pt x="567" y="644"/>
                        <a:pt x="573" y="644"/>
                      </a:cubicBezTo>
                      <a:cubicBezTo>
                        <a:pt x="608" y="644"/>
                        <a:pt x="644" y="638"/>
                        <a:pt x="687" y="632"/>
                      </a:cubicBezTo>
                      <a:lnTo>
                        <a:pt x="693" y="632"/>
                      </a:lnTo>
                      <a:cubicBezTo>
                        <a:pt x="710" y="632"/>
                        <a:pt x="728" y="627"/>
                        <a:pt x="746" y="627"/>
                      </a:cubicBezTo>
                      <a:cubicBezTo>
                        <a:pt x="746" y="621"/>
                        <a:pt x="751" y="621"/>
                        <a:pt x="751" y="621"/>
                      </a:cubicBezTo>
                      <a:cubicBezTo>
                        <a:pt x="776" y="621"/>
                        <a:pt x="794" y="615"/>
                        <a:pt x="817" y="608"/>
                      </a:cubicBezTo>
                      <a:cubicBezTo>
                        <a:pt x="930" y="572"/>
                        <a:pt x="1014" y="536"/>
                        <a:pt x="1080" y="495"/>
                      </a:cubicBezTo>
                      <a:close/>
                      <a:moveTo>
                        <a:pt x="657" y="728"/>
                      </a:moveTo>
                      <a:cubicBezTo>
                        <a:pt x="680" y="728"/>
                        <a:pt x="698" y="745"/>
                        <a:pt x="698" y="769"/>
                      </a:cubicBezTo>
                      <a:lnTo>
                        <a:pt x="698" y="830"/>
                      </a:lnTo>
                      <a:cubicBezTo>
                        <a:pt x="698" y="852"/>
                        <a:pt x="680" y="871"/>
                        <a:pt x="657" y="871"/>
                      </a:cubicBezTo>
                      <a:lnTo>
                        <a:pt x="448" y="871"/>
                      </a:lnTo>
                      <a:cubicBezTo>
                        <a:pt x="424" y="871"/>
                        <a:pt x="407" y="852"/>
                        <a:pt x="407" y="830"/>
                      </a:cubicBezTo>
                      <a:lnTo>
                        <a:pt x="407" y="769"/>
                      </a:lnTo>
                      <a:cubicBezTo>
                        <a:pt x="407" y="745"/>
                        <a:pt x="424" y="728"/>
                        <a:pt x="448" y="728"/>
                      </a:cubicBezTo>
                      <a:close/>
                      <a:moveTo>
                        <a:pt x="1133" y="728"/>
                      </a:moveTo>
                      <a:cubicBezTo>
                        <a:pt x="1157" y="728"/>
                        <a:pt x="1174" y="745"/>
                        <a:pt x="1174" y="769"/>
                      </a:cubicBezTo>
                      <a:lnTo>
                        <a:pt x="1174" y="830"/>
                      </a:lnTo>
                      <a:cubicBezTo>
                        <a:pt x="1174" y="852"/>
                        <a:pt x="1157" y="871"/>
                        <a:pt x="1133" y="871"/>
                      </a:cubicBezTo>
                      <a:lnTo>
                        <a:pt x="924" y="871"/>
                      </a:lnTo>
                      <a:cubicBezTo>
                        <a:pt x="901" y="871"/>
                        <a:pt x="883" y="852"/>
                        <a:pt x="883" y="830"/>
                      </a:cubicBezTo>
                      <a:lnTo>
                        <a:pt x="883" y="769"/>
                      </a:lnTo>
                      <a:cubicBezTo>
                        <a:pt x="883" y="745"/>
                        <a:pt x="901" y="728"/>
                        <a:pt x="924" y="728"/>
                      </a:cubicBezTo>
                      <a:close/>
                      <a:moveTo>
                        <a:pt x="1264" y="787"/>
                      </a:moveTo>
                      <a:lnTo>
                        <a:pt x="1264" y="978"/>
                      </a:lnTo>
                      <a:cubicBezTo>
                        <a:pt x="1264" y="1234"/>
                        <a:pt x="1050" y="1448"/>
                        <a:pt x="794" y="1448"/>
                      </a:cubicBezTo>
                      <a:cubicBezTo>
                        <a:pt x="531" y="1448"/>
                        <a:pt x="322" y="1234"/>
                        <a:pt x="322" y="978"/>
                      </a:cubicBezTo>
                      <a:lnTo>
                        <a:pt x="322" y="787"/>
                      </a:lnTo>
                      <a:lnTo>
                        <a:pt x="371" y="811"/>
                      </a:lnTo>
                      <a:lnTo>
                        <a:pt x="371" y="830"/>
                      </a:lnTo>
                      <a:cubicBezTo>
                        <a:pt x="371" y="871"/>
                        <a:pt x="407" y="907"/>
                        <a:pt x="448" y="907"/>
                      </a:cubicBezTo>
                      <a:lnTo>
                        <a:pt x="657" y="907"/>
                      </a:lnTo>
                      <a:cubicBezTo>
                        <a:pt x="698" y="907"/>
                        <a:pt x="734" y="871"/>
                        <a:pt x="734" y="830"/>
                      </a:cubicBezTo>
                      <a:lnTo>
                        <a:pt x="734" y="811"/>
                      </a:lnTo>
                      <a:cubicBezTo>
                        <a:pt x="745" y="807"/>
                        <a:pt x="767" y="802"/>
                        <a:pt x="793" y="802"/>
                      </a:cubicBezTo>
                      <a:cubicBezTo>
                        <a:pt x="810" y="802"/>
                        <a:pt x="829" y="804"/>
                        <a:pt x="847" y="811"/>
                      </a:cubicBezTo>
                      <a:lnTo>
                        <a:pt x="847" y="830"/>
                      </a:lnTo>
                      <a:cubicBezTo>
                        <a:pt x="847" y="871"/>
                        <a:pt x="883" y="907"/>
                        <a:pt x="924" y="907"/>
                      </a:cubicBezTo>
                      <a:lnTo>
                        <a:pt x="1133" y="907"/>
                      </a:lnTo>
                      <a:cubicBezTo>
                        <a:pt x="1174" y="907"/>
                        <a:pt x="1210" y="871"/>
                        <a:pt x="1210" y="830"/>
                      </a:cubicBezTo>
                      <a:lnTo>
                        <a:pt x="1210" y="811"/>
                      </a:lnTo>
                      <a:lnTo>
                        <a:pt x="1264" y="787"/>
                      </a:lnTo>
                      <a:close/>
                      <a:moveTo>
                        <a:pt x="858" y="0"/>
                      </a:moveTo>
                      <a:cubicBezTo>
                        <a:pt x="751" y="0"/>
                        <a:pt x="585" y="49"/>
                        <a:pt x="418" y="251"/>
                      </a:cubicBezTo>
                      <a:cubicBezTo>
                        <a:pt x="317" y="376"/>
                        <a:pt x="187" y="406"/>
                        <a:pt x="91" y="406"/>
                      </a:cubicBezTo>
                      <a:cubicBezTo>
                        <a:pt x="49" y="406"/>
                        <a:pt x="25" y="401"/>
                        <a:pt x="25" y="401"/>
                      </a:cubicBezTo>
                      <a:cubicBezTo>
                        <a:pt x="14" y="401"/>
                        <a:pt x="8" y="401"/>
                        <a:pt x="1" y="406"/>
                      </a:cubicBezTo>
                      <a:cubicBezTo>
                        <a:pt x="1" y="418"/>
                        <a:pt x="1" y="424"/>
                        <a:pt x="8" y="429"/>
                      </a:cubicBezTo>
                      <a:cubicBezTo>
                        <a:pt x="14" y="436"/>
                        <a:pt x="115" y="531"/>
                        <a:pt x="287" y="591"/>
                      </a:cubicBezTo>
                      <a:lnTo>
                        <a:pt x="287" y="978"/>
                      </a:lnTo>
                      <a:cubicBezTo>
                        <a:pt x="287" y="1258"/>
                        <a:pt x="514" y="1484"/>
                        <a:pt x="794" y="1484"/>
                      </a:cubicBezTo>
                      <a:cubicBezTo>
                        <a:pt x="1067" y="1484"/>
                        <a:pt x="1300" y="1258"/>
                        <a:pt x="1300" y="978"/>
                      </a:cubicBezTo>
                      <a:lnTo>
                        <a:pt x="1300" y="644"/>
                      </a:lnTo>
                      <a:cubicBezTo>
                        <a:pt x="1372" y="615"/>
                        <a:pt x="1430" y="525"/>
                        <a:pt x="1430" y="424"/>
                      </a:cubicBezTo>
                      <a:cubicBezTo>
                        <a:pt x="1430" y="293"/>
                        <a:pt x="1347" y="192"/>
                        <a:pt x="1252" y="192"/>
                      </a:cubicBezTo>
                      <a:cubicBezTo>
                        <a:pt x="1234" y="192"/>
                        <a:pt x="1216" y="192"/>
                        <a:pt x="1204" y="198"/>
                      </a:cubicBezTo>
                      <a:cubicBezTo>
                        <a:pt x="1163" y="102"/>
                        <a:pt x="102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110420" y="3499124"/>
                  <a:ext cx="65037" cy="11513"/>
                </a:xfrm>
                <a:custGeom>
                  <a:avLst/>
                  <a:gdLst/>
                  <a:ahLst/>
                  <a:cxnLst/>
                  <a:rect l="l" t="t" r="r" b="b"/>
                  <a:pathLst>
                    <a:path w="209" h="37" extrusionOk="0">
                      <a:moveTo>
                        <a:pt x="18" y="1"/>
                      </a:moveTo>
                      <a:cubicBezTo>
                        <a:pt x="7" y="1"/>
                        <a:pt x="1" y="7"/>
                        <a:pt x="1" y="18"/>
                      </a:cubicBezTo>
                      <a:cubicBezTo>
                        <a:pt x="1" y="24"/>
                        <a:pt x="7" y="37"/>
                        <a:pt x="18" y="37"/>
                      </a:cubicBezTo>
                      <a:lnTo>
                        <a:pt x="191" y="37"/>
                      </a:lnTo>
                      <a:cubicBezTo>
                        <a:pt x="203" y="37"/>
                        <a:pt x="208" y="24"/>
                        <a:pt x="208" y="18"/>
                      </a:cubicBezTo>
                      <a:cubicBezTo>
                        <a:pt x="208" y="7"/>
                        <a:pt x="203"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055030" y="3123859"/>
                  <a:ext cx="192932" cy="64411"/>
                </a:xfrm>
                <a:custGeom>
                  <a:avLst/>
                  <a:gdLst/>
                  <a:ahLst/>
                  <a:cxnLst/>
                  <a:rect l="l" t="t" r="r" b="b"/>
                  <a:pathLst>
                    <a:path w="620" h="207" extrusionOk="0">
                      <a:moveTo>
                        <a:pt x="340" y="1"/>
                      </a:moveTo>
                      <a:cubicBezTo>
                        <a:pt x="326" y="1"/>
                        <a:pt x="312" y="1"/>
                        <a:pt x="298" y="3"/>
                      </a:cubicBezTo>
                      <a:cubicBezTo>
                        <a:pt x="125" y="28"/>
                        <a:pt x="12" y="170"/>
                        <a:pt x="6" y="176"/>
                      </a:cubicBezTo>
                      <a:cubicBezTo>
                        <a:pt x="0" y="182"/>
                        <a:pt x="0" y="193"/>
                        <a:pt x="12" y="200"/>
                      </a:cubicBezTo>
                      <a:cubicBezTo>
                        <a:pt x="12" y="200"/>
                        <a:pt x="17" y="206"/>
                        <a:pt x="23" y="206"/>
                      </a:cubicBezTo>
                      <a:cubicBezTo>
                        <a:pt x="23" y="206"/>
                        <a:pt x="29" y="200"/>
                        <a:pt x="36" y="193"/>
                      </a:cubicBezTo>
                      <a:cubicBezTo>
                        <a:pt x="36" y="193"/>
                        <a:pt x="149" y="63"/>
                        <a:pt x="303" y="39"/>
                      </a:cubicBezTo>
                      <a:cubicBezTo>
                        <a:pt x="314" y="38"/>
                        <a:pt x="325" y="37"/>
                        <a:pt x="336" y="37"/>
                      </a:cubicBezTo>
                      <a:cubicBezTo>
                        <a:pt x="494" y="37"/>
                        <a:pt x="583" y="152"/>
                        <a:pt x="583" y="158"/>
                      </a:cubicBezTo>
                      <a:cubicBezTo>
                        <a:pt x="586" y="161"/>
                        <a:pt x="591" y="163"/>
                        <a:pt x="596" y="163"/>
                      </a:cubicBezTo>
                      <a:cubicBezTo>
                        <a:pt x="601" y="163"/>
                        <a:pt x="607" y="161"/>
                        <a:pt x="614" y="158"/>
                      </a:cubicBezTo>
                      <a:cubicBezTo>
                        <a:pt x="619" y="152"/>
                        <a:pt x="619" y="140"/>
                        <a:pt x="614" y="135"/>
                      </a:cubicBezTo>
                      <a:cubicBezTo>
                        <a:pt x="608" y="129"/>
                        <a:pt x="510"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3"/>
              <p:cNvGrpSpPr/>
              <p:nvPr/>
            </p:nvGrpSpPr>
            <p:grpSpPr>
              <a:xfrm>
                <a:off x="2608913" y="4700938"/>
                <a:ext cx="369169" cy="369178"/>
                <a:chOff x="9824300" y="3830138"/>
                <a:chExt cx="369169" cy="369178"/>
              </a:xfrm>
            </p:grpSpPr>
            <p:sp>
              <p:nvSpPr>
                <p:cNvPr id="138" name="Google Shape;138;p3"/>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rot="8909331" flipH="1">
                <a:off x="3557156" y="4672263"/>
                <a:ext cx="381578" cy="426545"/>
                <a:chOff x="1998163" y="1095839"/>
                <a:chExt cx="228320" cy="255213"/>
              </a:xfrm>
            </p:grpSpPr>
            <p:sp>
              <p:nvSpPr>
                <p:cNvPr id="145" name="Google Shape;145;p3"/>
                <p:cNvSpPr/>
                <p:nvPr/>
              </p:nvSpPr>
              <p:spPr>
                <a:xfrm>
                  <a:off x="1998163" y="1243299"/>
                  <a:ext cx="161539" cy="107753"/>
                </a:xfrm>
                <a:custGeom>
                  <a:avLst/>
                  <a:gdLst/>
                  <a:ahLst/>
                  <a:cxnLst/>
                  <a:rect l="l" t="t" r="r" b="b"/>
                  <a:pathLst>
                    <a:path w="895" h="597" extrusionOk="0">
                      <a:moveTo>
                        <a:pt x="728" y="36"/>
                      </a:moveTo>
                      <a:lnTo>
                        <a:pt x="728" y="256"/>
                      </a:lnTo>
                      <a:cubicBezTo>
                        <a:pt x="728" y="263"/>
                        <a:pt x="728" y="269"/>
                        <a:pt x="734" y="275"/>
                      </a:cubicBezTo>
                      <a:cubicBezTo>
                        <a:pt x="740" y="275"/>
                        <a:pt x="751" y="275"/>
                        <a:pt x="758" y="269"/>
                      </a:cubicBezTo>
                      <a:cubicBezTo>
                        <a:pt x="776" y="250"/>
                        <a:pt x="794" y="245"/>
                        <a:pt x="811" y="245"/>
                      </a:cubicBezTo>
                      <a:cubicBezTo>
                        <a:pt x="847" y="245"/>
                        <a:pt x="858" y="269"/>
                        <a:pt x="858" y="299"/>
                      </a:cubicBezTo>
                      <a:cubicBezTo>
                        <a:pt x="858" y="327"/>
                        <a:pt x="847" y="357"/>
                        <a:pt x="811" y="357"/>
                      </a:cubicBezTo>
                      <a:cubicBezTo>
                        <a:pt x="794" y="357"/>
                        <a:pt x="776" y="346"/>
                        <a:pt x="758" y="335"/>
                      </a:cubicBezTo>
                      <a:cubicBezTo>
                        <a:pt x="751" y="327"/>
                        <a:pt x="740" y="327"/>
                        <a:pt x="734" y="327"/>
                      </a:cubicBezTo>
                      <a:cubicBezTo>
                        <a:pt x="728" y="335"/>
                        <a:pt x="728" y="340"/>
                        <a:pt x="728" y="346"/>
                      </a:cubicBezTo>
                      <a:lnTo>
                        <a:pt x="728" y="560"/>
                      </a:lnTo>
                      <a:lnTo>
                        <a:pt x="531" y="560"/>
                      </a:lnTo>
                      <a:cubicBezTo>
                        <a:pt x="544" y="549"/>
                        <a:pt x="544" y="530"/>
                        <a:pt x="544" y="513"/>
                      </a:cubicBezTo>
                      <a:cubicBezTo>
                        <a:pt x="544" y="470"/>
                        <a:pt x="501" y="435"/>
                        <a:pt x="448" y="435"/>
                      </a:cubicBezTo>
                      <a:cubicBezTo>
                        <a:pt x="394" y="435"/>
                        <a:pt x="352" y="470"/>
                        <a:pt x="352" y="513"/>
                      </a:cubicBezTo>
                      <a:cubicBezTo>
                        <a:pt x="352" y="530"/>
                        <a:pt x="358" y="549"/>
                        <a:pt x="365" y="560"/>
                      </a:cubicBezTo>
                      <a:lnTo>
                        <a:pt x="168" y="560"/>
                      </a:lnTo>
                      <a:lnTo>
                        <a:pt x="168" y="346"/>
                      </a:lnTo>
                      <a:cubicBezTo>
                        <a:pt x="168" y="335"/>
                        <a:pt x="168" y="327"/>
                        <a:pt x="162" y="327"/>
                      </a:cubicBezTo>
                      <a:cubicBezTo>
                        <a:pt x="160" y="326"/>
                        <a:pt x="158" y="325"/>
                        <a:pt x="155" y="325"/>
                      </a:cubicBezTo>
                      <a:cubicBezTo>
                        <a:pt x="149" y="325"/>
                        <a:pt x="142" y="327"/>
                        <a:pt x="138" y="327"/>
                      </a:cubicBezTo>
                      <a:cubicBezTo>
                        <a:pt x="121" y="346"/>
                        <a:pt x="102" y="357"/>
                        <a:pt x="85" y="357"/>
                      </a:cubicBezTo>
                      <a:cubicBezTo>
                        <a:pt x="49" y="357"/>
                        <a:pt x="37" y="327"/>
                        <a:pt x="37" y="299"/>
                      </a:cubicBezTo>
                      <a:cubicBezTo>
                        <a:pt x="37" y="269"/>
                        <a:pt x="49" y="245"/>
                        <a:pt x="85" y="245"/>
                      </a:cubicBezTo>
                      <a:cubicBezTo>
                        <a:pt x="102" y="245"/>
                        <a:pt x="121" y="250"/>
                        <a:pt x="138" y="269"/>
                      </a:cubicBezTo>
                      <a:cubicBezTo>
                        <a:pt x="141" y="272"/>
                        <a:pt x="146" y="273"/>
                        <a:pt x="150" y="273"/>
                      </a:cubicBezTo>
                      <a:cubicBezTo>
                        <a:pt x="155" y="273"/>
                        <a:pt x="159" y="272"/>
                        <a:pt x="162" y="269"/>
                      </a:cubicBezTo>
                      <a:cubicBezTo>
                        <a:pt x="168" y="269"/>
                        <a:pt x="168" y="263"/>
                        <a:pt x="168" y="256"/>
                      </a:cubicBezTo>
                      <a:lnTo>
                        <a:pt x="168" y="36"/>
                      </a:lnTo>
                      <a:lnTo>
                        <a:pt x="365" y="36"/>
                      </a:lnTo>
                      <a:cubicBezTo>
                        <a:pt x="358" y="54"/>
                        <a:pt x="352" y="66"/>
                        <a:pt x="352" y="84"/>
                      </a:cubicBezTo>
                      <a:cubicBezTo>
                        <a:pt x="352" y="132"/>
                        <a:pt x="394" y="167"/>
                        <a:pt x="448" y="167"/>
                      </a:cubicBezTo>
                      <a:cubicBezTo>
                        <a:pt x="501" y="167"/>
                        <a:pt x="544" y="132"/>
                        <a:pt x="544" y="84"/>
                      </a:cubicBezTo>
                      <a:cubicBezTo>
                        <a:pt x="544" y="66"/>
                        <a:pt x="537" y="54"/>
                        <a:pt x="531" y="36"/>
                      </a:cubicBezTo>
                      <a:close/>
                      <a:moveTo>
                        <a:pt x="151" y="0"/>
                      </a:moveTo>
                      <a:cubicBezTo>
                        <a:pt x="144" y="0"/>
                        <a:pt x="132" y="6"/>
                        <a:pt x="132" y="19"/>
                      </a:cubicBezTo>
                      <a:lnTo>
                        <a:pt x="132" y="220"/>
                      </a:lnTo>
                      <a:cubicBezTo>
                        <a:pt x="121" y="209"/>
                        <a:pt x="102" y="209"/>
                        <a:pt x="85" y="209"/>
                      </a:cubicBezTo>
                      <a:cubicBezTo>
                        <a:pt x="37" y="209"/>
                        <a:pt x="1" y="245"/>
                        <a:pt x="1" y="299"/>
                      </a:cubicBezTo>
                      <a:cubicBezTo>
                        <a:pt x="1" y="352"/>
                        <a:pt x="37" y="393"/>
                        <a:pt x="85" y="393"/>
                      </a:cubicBezTo>
                      <a:cubicBezTo>
                        <a:pt x="102" y="393"/>
                        <a:pt x="121" y="387"/>
                        <a:pt x="132" y="376"/>
                      </a:cubicBezTo>
                      <a:lnTo>
                        <a:pt x="132" y="578"/>
                      </a:lnTo>
                      <a:cubicBezTo>
                        <a:pt x="132" y="590"/>
                        <a:pt x="144" y="596"/>
                        <a:pt x="151" y="596"/>
                      </a:cubicBezTo>
                      <a:lnTo>
                        <a:pt x="401" y="596"/>
                      </a:lnTo>
                      <a:cubicBezTo>
                        <a:pt x="412" y="596"/>
                        <a:pt x="418" y="590"/>
                        <a:pt x="418" y="578"/>
                      </a:cubicBezTo>
                      <a:cubicBezTo>
                        <a:pt x="418" y="572"/>
                        <a:pt x="418" y="572"/>
                        <a:pt x="412" y="566"/>
                      </a:cubicBezTo>
                      <a:cubicBezTo>
                        <a:pt x="401" y="555"/>
                        <a:pt x="388" y="536"/>
                        <a:pt x="388" y="513"/>
                      </a:cubicBezTo>
                      <a:cubicBezTo>
                        <a:pt x="388" y="483"/>
                        <a:pt x="418" y="470"/>
                        <a:pt x="448" y="470"/>
                      </a:cubicBezTo>
                      <a:cubicBezTo>
                        <a:pt x="478" y="470"/>
                        <a:pt x="508" y="483"/>
                        <a:pt x="508" y="513"/>
                      </a:cubicBezTo>
                      <a:cubicBezTo>
                        <a:pt x="508" y="530"/>
                        <a:pt x="501" y="549"/>
                        <a:pt x="484" y="566"/>
                      </a:cubicBezTo>
                      <a:cubicBezTo>
                        <a:pt x="478" y="572"/>
                        <a:pt x="478" y="585"/>
                        <a:pt x="478" y="590"/>
                      </a:cubicBezTo>
                      <a:cubicBezTo>
                        <a:pt x="484" y="596"/>
                        <a:pt x="490" y="596"/>
                        <a:pt x="495" y="596"/>
                      </a:cubicBezTo>
                      <a:lnTo>
                        <a:pt x="746" y="596"/>
                      </a:lnTo>
                      <a:cubicBezTo>
                        <a:pt x="751" y="596"/>
                        <a:pt x="764" y="590"/>
                        <a:pt x="764" y="578"/>
                      </a:cubicBezTo>
                      <a:lnTo>
                        <a:pt x="764" y="382"/>
                      </a:lnTo>
                      <a:cubicBezTo>
                        <a:pt x="776" y="387"/>
                        <a:pt x="794" y="393"/>
                        <a:pt x="811" y="393"/>
                      </a:cubicBezTo>
                      <a:cubicBezTo>
                        <a:pt x="858" y="393"/>
                        <a:pt x="894" y="352"/>
                        <a:pt x="894" y="299"/>
                      </a:cubicBezTo>
                      <a:cubicBezTo>
                        <a:pt x="894" y="245"/>
                        <a:pt x="858" y="209"/>
                        <a:pt x="811" y="209"/>
                      </a:cubicBezTo>
                      <a:cubicBezTo>
                        <a:pt x="794" y="209"/>
                        <a:pt x="776" y="209"/>
                        <a:pt x="764" y="220"/>
                      </a:cubicBezTo>
                      <a:lnTo>
                        <a:pt x="764" y="19"/>
                      </a:lnTo>
                      <a:cubicBezTo>
                        <a:pt x="764" y="6"/>
                        <a:pt x="751" y="0"/>
                        <a:pt x="746" y="0"/>
                      </a:cubicBezTo>
                      <a:lnTo>
                        <a:pt x="495" y="0"/>
                      </a:lnTo>
                      <a:cubicBezTo>
                        <a:pt x="490" y="0"/>
                        <a:pt x="484" y="6"/>
                        <a:pt x="478" y="13"/>
                      </a:cubicBezTo>
                      <a:cubicBezTo>
                        <a:pt x="478" y="19"/>
                        <a:pt x="478" y="24"/>
                        <a:pt x="484" y="30"/>
                      </a:cubicBezTo>
                      <a:cubicBezTo>
                        <a:pt x="495" y="42"/>
                        <a:pt x="508" y="66"/>
                        <a:pt x="508" y="84"/>
                      </a:cubicBezTo>
                      <a:cubicBezTo>
                        <a:pt x="508" y="113"/>
                        <a:pt x="478" y="132"/>
                        <a:pt x="448" y="132"/>
                      </a:cubicBezTo>
                      <a:cubicBezTo>
                        <a:pt x="418" y="132"/>
                        <a:pt x="388" y="113"/>
                        <a:pt x="388" y="84"/>
                      </a:cubicBezTo>
                      <a:cubicBezTo>
                        <a:pt x="388" y="66"/>
                        <a:pt x="394" y="49"/>
                        <a:pt x="412" y="30"/>
                      </a:cubicBezTo>
                      <a:cubicBezTo>
                        <a:pt x="418" y="24"/>
                        <a:pt x="418" y="19"/>
                        <a:pt x="418" y="13"/>
                      </a:cubicBezTo>
                      <a:cubicBezTo>
                        <a:pt x="412" y="6"/>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112233" y="1095839"/>
                  <a:ext cx="114250" cy="155041"/>
                </a:xfrm>
                <a:custGeom>
                  <a:avLst/>
                  <a:gdLst/>
                  <a:ahLst/>
                  <a:cxnLst/>
                  <a:rect l="l" t="t" r="r" b="b"/>
                  <a:pathLst>
                    <a:path w="633" h="859" extrusionOk="0">
                      <a:moveTo>
                        <a:pt x="317" y="37"/>
                      </a:moveTo>
                      <a:cubicBezTo>
                        <a:pt x="347" y="37"/>
                        <a:pt x="377" y="55"/>
                        <a:pt x="377" y="85"/>
                      </a:cubicBezTo>
                      <a:cubicBezTo>
                        <a:pt x="377" y="102"/>
                        <a:pt x="369" y="121"/>
                        <a:pt x="352" y="138"/>
                      </a:cubicBezTo>
                      <a:cubicBezTo>
                        <a:pt x="347" y="144"/>
                        <a:pt x="347" y="151"/>
                        <a:pt x="347" y="157"/>
                      </a:cubicBezTo>
                      <a:cubicBezTo>
                        <a:pt x="352" y="162"/>
                        <a:pt x="358" y="168"/>
                        <a:pt x="364" y="168"/>
                      </a:cubicBezTo>
                      <a:lnTo>
                        <a:pt x="597" y="168"/>
                      </a:lnTo>
                      <a:lnTo>
                        <a:pt x="597" y="353"/>
                      </a:lnTo>
                      <a:cubicBezTo>
                        <a:pt x="578" y="341"/>
                        <a:pt x="561" y="341"/>
                        <a:pt x="542" y="341"/>
                      </a:cubicBezTo>
                      <a:cubicBezTo>
                        <a:pt x="495" y="341"/>
                        <a:pt x="459" y="377"/>
                        <a:pt x="459" y="430"/>
                      </a:cubicBezTo>
                      <a:cubicBezTo>
                        <a:pt x="459" y="484"/>
                        <a:pt x="495" y="526"/>
                        <a:pt x="542" y="526"/>
                      </a:cubicBezTo>
                      <a:cubicBezTo>
                        <a:pt x="561" y="526"/>
                        <a:pt x="578" y="520"/>
                        <a:pt x="597" y="508"/>
                      </a:cubicBezTo>
                      <a:lnTo>
                        <a:pt x="597" y="693"/>
                      </a:lnTo>
                      <a:lnTo>
                        <a:pt x="364" y="693"/>
                      </a:lnTo>
                      <a:cubicBezTo>
                        <a:pt x="358" y="693"/>
                        <a:pt x="347" y="698"/>
                        <a:pt x="347" y="704"/>
                      </a:cubicBezTo>
                      <a:cubicBezTo>
                        <a:pt x="341" y="710"/>
                        <a:pt x="347" y="723"/>
                        <a:pt x="352" y="728"/>
                      </a:cubicBezTo>
                      <a:cubicBezTo>
                        <a:pt x="364" y="740"/>
                        <a:pt x="377" y="759"/>
                        <a:pt x="377" y="776"/>
                      </a:cubicBezTo>
                      <a:cubicBezTo>
                        <a:pt x="377" y="811"/>
                        <a:pt x="347" y="823"/>
                        <a:pt x="317" y="823"/>
                      </a:cubicBezTo>
                      <a:cubicBezTo>
                        <a:pt x="287" y="823"/>
                        <a:pt x="256" y="811"/>
                        <a:pt x="256" y="776"/>
                      </a:cubicBezTo>
                      <a:cubicBezTo>
                        <a:pt x="256" y="764"/>
                        <a:pt x="262" y="746"/>
                        <a:pt x="281" y="728"/>
                      </a:cubicBezTo>
                      <a:cubicBezTo>
                        <a:pt x="287" y="723"/>
                        <a:pt x="287" y="710"/>
                        <a:pt x="287" y="704"/>
                      </a:cubicBezTo>
                      <a:cubicBezTo>
                        <a:pt x="281" y="698"/>
                        <a:pt x="275" y="693"/>
                        <a:pt x="269" y="693"/>
                      </a:cubicBezTo>
                      <a:lnTo>
                        <a:pt x="36" y="693"/>
                      </a:lnTo>
                      <a:lnTo>
                        <a:pt x="36" y="514"/>
                      </a:lnTo>
                      <a:cubicBezTo>
                        <a:pt x="55" y="520"/>
                        <a:pt x="72" y="526"/>
                        <a:pt x="91" y="526"/>
                      </a:cubicBezTo>
                      <a:cubicBezTo>
                        <a:pt x="138" y="526"/>
                        <a:pt x="174" y="484"/>
                        <a:pt x="174" y="430"/>
                      </a:cubicBezTo>
                      <a:cubicBezTo>
                        <a:pt x="174" y="377"/>
                        <a:pt x="138" y="341"/>
                        <a:pt x="91" y="341"/>
                      </a:cubicBezTo>
                      <a:cubicBezTo>
                        <a:pt x="72" y="341"/>
                        <a:pt x="55" y="341"/>
                        <a:pt x="36" y="353"/>
                      </a:cubicBezTo>
                      <a:lnTo>
                        <a:pt x="36" y="168"/>
                      </a:lnTo>
                      <a:lnTo>
                        <a:pt x="269" y="168"/>
                      </a:lnTo>
                      <a:cubicBezTo>
                        <a:pt x="275" y="168"/>
                        <a:pt x="281" y="162"/>
                        <a:pt x="287" y="157"/>
                      </a:cubicBezTo>
                      <a:cubicBezTo>
                        <a:pt x="287" y="151"/>
                        <a:pt x="287" y="144"/>
                        <a:pt x="281" y="138"/>
                      </a:cubicBezTo>
                      <a:cubicBezTo>
                        <a:pt x="269" y="127"/>
                        <a:pt x="256" y="102"/>
                        <a:pt x="256" y="85"/>
                      </a:cubicBezTo>
                      <a:cubicBezTo>
                        <a:pt x="256" y="55"/>
                        <a:pt x="287" y="37"/>
                        <a:pt x="317" y="37"/>
                      </a:cubicBezTo>
                      <a:close/>
                      <a:moveTo>
                        <a:pt x="317" y="1"/>
                      </a:moveTo>
                      <a:cubicBezTo>
                        <a:pt x="262" y="1"/>
                        <a:pt x="221" y="37"/>
                        <a:pt x="221" y="85"/>
                      </a:cubicBezTo>
                      <a:cubicBezTo>
                        <a:pt x="221" y="102"/>
                        <a:pt x="226" y="115"/>
                        <a:pt x="234" y="132"/>
                      </a:cubicBezTo>
                      <a:lnTo>
                        <a:pt x="19" y="132"/>
                      </a:lnTo>
                      <a:cubicBezTo>
                        <a:pt x="12" y="132"/>
                        <a:pt x="1" y="138"/>
                        <a:pt x="1" y="151"/>
                      </a:cubicBezTo>
                      <a:lnTo>
                        <a:pt x="1" y="388"/>
                      </a:lnTo>
                      <a:cubicBezTo>
                        <a:pt x="1" y="394"/>
                        <a:pt x="6" y="401"/>
                        <a:pt x="12" y="407"/>
                      </a:cubicBezTo>
                      <a:cubicBezTo>
                        <a:pt x="19" y="407"/>
                        <a:pt x="25" y="407"/>
                        <a:pt x="31" y="401"/>
                      </a:cubicBezTo>
                      <a:cubicBezTo>
                        <a:pt x="55" y="383"/>
                        <a:pt x="72" y="377"/>
                        <a:pt x="91" y="377"/>
                      </a:cubicBezTo>
                      <a:cubicBezTo>
                        <a:pt x="126" y="377"/>
                        <a:pt x="138" y="401"/>
                        <a:pt x="138" y="430"/>
                      </a:cubicBezTo>
                      <a:cubicBezTo>
                        <a:pt x="138" y="460"/>
                        <a:pt x="126" y="490"/>
                        <a:pt x="91" y="490"/>
                      </a:cubicBezTo>
                      <a:cubicBezTo>
                        <a:pt x="72" y="490"/>
                        <a:pt x="55" y="478"/>
                        <a:pt x="31" y="465"/>
                      </a:cubicBezTo>
                      <a:cubicBezTo>
                        <a:pt x="25" y="460"/>
                        <a:pt x="19" y="460"/>
                        <a:pt x="12" y="460"/>
                      </a:cubicBezTo>
                      <a:cubicBezTo>
                        <a:pt x="6" y="465"/>
                        <a:pt x="1" y="473"/>
                        <a:pt x="1" y="478"/>
                      </a:cubicBezTo>
                      <a:lnTo>
                        <a:pt x="1" y="710"/>
                      </a:lnTo>
                      <a:cubicBezTo>
                        <a:pt x="1" y="723"/>
                        <a:pt x="12" y="728"/>
                        <a:pt x="19" y="728"/>
                      </a:cubicBezTo>
                      <a:lnTo>
                        <a:pt x="234" y="728"/>
                      </a:lnTo>
                      <a:cubicBezTo>
                        <a:pt x="221" y="746"/>
                        <a:pt x="221" y="764"/>
                        <a:pt x="221" y="776"/>
                      </a:cubicBezTo>
                      <a:cubicBezTo>
                        <a:pt x="221" y="823"/>
                        <a:pt x="262" y="859"/>
                        <a:pt x="317" y="859"/>
                      </a:cubicBezTo>
                      <a:cubicBezTo>
                        <a:pt x="369" y="859"/>
                        <a:pt x="412" y="823"/>
                        <a:pt x="412" y="776"/>
                      </a:cubicBezTo>
                      <a:cubicBezTo>
                        <a:pt x="412" y="764"/>
                        <a:pt x="405" y="746"/>
                        <a:pt x="399" y="728"/>
                      </a:cubicBezTo>
                      <a:lnTo>
                        <a:pt x="614" y="728"/>
                      </a:lnTo>
                      <a:cubicBezTo>
                        <a:pt x="620" y="728"/>
                        <a:pt x="632" y="723"/>
                        <a:pt x="632" y="710"/>
                      </a:cubicBezTo>
                      <a:lnTo>
                        <a:pt x="632" y="478"/>
                      </a:lnTo>
                      <a:cubicBezTo>
                        <a:pt x="632" y="465"/>
                        <a:pt x="627" y="460"/>
                        <a:pt x="620" y="460"/>
                      </a:cubicBezTo>
                      <a:cubicBezTo>
                        <a:pt x="618" y="458"/>
                        <a:pt x="615" y="457"/>
                        <a:pt x="613" y="457"/>
                      </a:cubicBezTo>
                      <a:cubicBezTo>
                        <a:pt x="608" y="457"/>
                        <a:pt x="602" y="460"/>
                        <a:pt x="602" y="460"/>
                      </a:cubicBezTo>
                      <a:cubicBezTo>
                        <a:pt x="578" y="478"/>
                        <a:pt x="561" y="490"/>
                        <a:pt x="542" y="490"/>
                      </a:cubicBezTo>
                      <a:cubicBezTo>
                        <a:pt x="507" y="490"/>
                        <a:pt x="495" y="460"/>
                        <a:pt x="495" y="430"/>
                      </a:cubicBezTo>
                      <a:cubicBezTo>
                        <a:pt x="495" y="401"/>
                        <a:pt x="507" y="377"/>
                        <a:pt x="542" y="377"/>
                      </a:cubicBezTo>
                      <a:cubicBezTo>
                        <a:pt x="561" y="377"/>
                        <a:pt x="578" y="383"/>
                        <a:pt x="602" y="401"/>
                      </a:cubicBezTo>
                      <a:cubicBezTo>
                        <a:pt x="602" y="404"/>
                        <a:pt x="605" y="405"/>
                        <a:pt x="609" y="405"/>
                      </a:cubicBezTo>
                      <a:cubicBezTo>
                        <a:pt x="612" y="405"/>
                        <a:pt x="617" y="404"/>
                        <a:pt x="620" y="401"/>
                      </a:cubicBezTo>
                      <a:cubicBezTo>
                        <a:pt x="627" y="401"/>
                        <a:pt x="632" y="394"/>
                        <a:pt x="632" y="388"/>
                      </a:cubicBezTo>
                      <a:lnTo>
                        <a:pt x="632" y="151"/>
                      </a:lnTo>
                      <a:cubicBezTo>
                        <a:pt x="632" y="138"/>
                        <a:pt x="620" y="132"/>
                        <a:pt x="614" y="132"/>
                      </a:cubicBezTo>
                      <a:lnTo>
                        <a:pt x="399" y="132"/>
                      </a:lnTo>
                      <a:cubicBezTo>
                        <a:pt x="405" y="115"/>
                        <a:pt x="412" y="102"/>
                        <a:pt x="412" y="85"/>
                      </a:cubicBezTo>
                      <a:cubicBezTo>
                        <a:pt x="412" y="37"/>
                        <a:pt x="369"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7" name="Google Shape;147;p3"/>
          <p:cNvGrpSpPr/>
          <p:nvPr/>
        </p:nvGrpSpPr>
        <p:grpSpPr>
          <a:xfrm>
            <a:off x="443911" y="166760"/>
            <a:ext cx="8621514" cy="4724290"/>
            <a:chOff x="443911" y="166760"/>
            <a:chExt cx="8621514" cy="4724290"/>
          </a:xfrm>
        </p:grpSpPr>
        <p:grpSp>
          <p:nvGrpSpPr>
            <p:cNvPr id="148" name="Google Shape;148;p3"/>
            <p:cNvGrpSpPr/>
            <p:nvPr/>
          </p:nvGrpSpPr>
          <p:grpSpPr>
            <a:xfrm>
              <a:off x="918286" y="166760"/>
              <a:ext cx="423708" cy="85699"/>
              <a:chOff x="2023432" y="4251819"/>
              <a:chExt cx="335584" cy="67864"/>
            </a:xfrm>
          </p:grpSpPr>
          <p:sp>
            <p:nvSpPr>
              <p:cNvPr id="149" name="Google Shape;149;p3"/>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a:off x="8556023" y="602287"/>
              <a:ext cx="104858" cy="105082"/>
              <a:chOff x="2089506" y="3065185"/>
              <a:chExt cx="467700" cy="468909"/>
            </a:xfrm>
          </p:grpSpPr>
          <p:sp>
            <p:nvSpPr>
              <p:cNvPr id="153" name="Google Shape;153;p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3"/>
            <p:cNvSpPr/>
            <p:nvPr/>
          </p:nvSpPr>
          <p:spPr>
            <a:xfrm>
              <a:off x="8900725" y="333865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3"/>
            <p:cNvGrpSpPr/>
            <p:nvPr/>
          </p:nvGrpSpPr>
          <p:grpSpPr>
            <a:xfrm>
              <a:off x="443911" y="1025287"/>
              <a:ext cx="104858" cy="105082"/>
              <a:chOff x="2089506" y="3065185"/>
              <a:chExt cx="467700" cy="468909"/>
            </a:xfrm>
          </p:grpSpPr>
          <p:sp>
            <p:nvSpPr>
              <p:cNvPr id="157" name="Google Shape;157;p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a:off x="4142625" y="472472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3"/>
            <p:cNvGrpSpPr/>
            <p:nvPr/>
          </p:nvGrpSpPr>
          <p:grpSpPr>
            <a:xfrm>
              <a:off x="1896973" y="4755349"/>
              <a:ext cx="104858" cy="105082"/>
              <a:chOff x="2089506" y="3065185"/>
              <a:chExt cx="467700" cy="468909"/>
            </a:xfrm>
          </p:grpSpPr>
          <p:sp>
            <p:nvSpPr>
              <p:cNvPr id="161" name="Google Shape;161;p3"/>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3"/>
          <p:cNvGrpSpPr/>
          <p:nvPr/>
        </p:nvGrpSpPr>
        <p:grpSpPr>
          <a:xfrm>
            <a:off x="-855712" y="-690450"/>
            <a:ext cx="11028850" cy="6962150"/>
            <a:chOff x="-855712" y="-690450"/>
            <a:chExt cx="11028850" cy="6962150"/>
          </a:xfrm>
        </p:grpSpPr>
        <p:sp>
          <p:nvSpPr>
            <p:cNvPr id="164" name="Google Shape;164;p3"/>
            <p:cNvSpPr/>
            <p:nvPr/>
          </p:nvSpPr>
          <p:spPr>
            <a:xfrm>
              <a:off x="8610300" y="17891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 name="Google Shape;165;p3"/>
            <p:cNvSpPr/>
            <p:nvPr/>
          </p:nvSpPr>
          <p:spPr>
            <a:xfrm>
              <a:off x="8505438" y="551863"/>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 name="Google Shape;166;p3"/>
            <p:cNvSpPr/>
            <p:nvPr/>
          </p:nvSpPr>
          <p:spPr>
            <a:xfrm>
              <a:off x="-855712" y="-6904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7" name="Google Shape;167;p3"/>
            <p:cNvSpPr/>
            <p:nvPr/>
          </p:nvSpPr>
          <p:spPr>
            <a:xfrm>
              <a:off x="-695550" y="4672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8" name="Google Shape;168;p3"/>
            <p:cNvSpPr/>
            <p:nvPr/>
          </p:nvSpPr>
          <p:spPr>
            <a:xfrm>
              <a:off x="1959638" y="46040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9" name="Google Shape;169;p3"/>
            <p:cNvSpPr/>
            <p:nvPr/>
          </p:nvSpPr>
          <p:spPr>
            <a:xfrm>
              <a:off x="3737475" y="504307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0" name="Google Shape;170;p3"/>
          <p:cNvSpPr txBox="1">
            <a:spLocks noGrp="1"/>
          </p:cNvSpPr>
          <p:nvPr>
            <p:ph type="title"/>
          </p:nvPr>
        </p:nvSpPr>
        <p:spPr>
          <a:xfrm>
            <a:off x="4047175" y="3324450"/>
            <a:ext cx="43836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1" name="Google Shape;171;p3"/>
          <p:cNvSpPr txBox="1">
            <a:spLocks noGrp="1"/>
          </p:cNvSpPr>
          <p:nvPr>
            <p:ph type="title" idx="2" hasCustomPrompt="1"/>
          </p:nvPr>
        </p:nvSpPr>
        <p:spPr>
          <a:xfrm>
            <a:off x="3675700" y="977250"/>
            <a:ext cx="1235700" cy="1005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2" name="Google Shape;172;p3"/>
          <p:cNvSpPr>
            <a:spLocks noGrp="1"/>
          </p:cNvSpPr>
          <p:nvPr>
            <p:ph type="pic" idx="3"/>
          </p:nvPr>
        </p:nvSpPr>
        <p:spPr>
          <a:xfrm>
            <a:off x="713225" y="977250"/>
            <a:ext cx="2760600" cy="3189000"/>
          </a:xfrm>
          <a:prstGeom prst="rect">
            <a:avLst/>
          </a:prstGeom>
          <a:noFill/>
          <a:ln w="9525" cap="flat" cmpd="sng">
            <a:solidFill>
              <a:schemeClr val="dk1"/>
            </a:solidFill>
            <a:prstDash val="dash"/>
            <a:round/>
            <a:headEnd type="none" w="sm" len="sm"/>
            <a:tailEnd type="none" w="sm" len="sm"/>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pic>
        <p:nvPicPr>
          <p:cNvPr id="275" name="Google Shape;275;p5"/>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276" name="Google Shape;276;p5"/>
          <p:cNvGrpSpPr/>
          <p:nvPr/>
        </p:nvGrpSpPr>
        <p:grpSpPr>
          <a:xfrm>
            <a:off x="-704012" y="3551563"/>
            <a:ext cx="10802475" cy="2174238"/>
            <a:chOff x="-704012" y="3551563"/>
            <a:chExt cx="10802475" cy="2174238"/>
          </a:xfrm>
        </p:grpSpPr>
        <p:sp>
          <p:nvSpPr>
            <p:cNvPr id="277" name="Google Shape;277;p5"/>
            <p:cNvSpPr/>
            <p:nvPr/>
          </p:nvSpPr>
          <p:spPr>
            <a:xfrm>
              <a:off x="-419825" y="38979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5"/>
            <p:cNvSpPr/>
            <p:nvPr/>
          </p:nvSpPr>
          <p:spPr>
            <a:xfrm>
              <a:off x="-704012" y="40581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9" name="Google Shape;279;p5"/>
            <p:cNvSpPr/>
            <p:nvPr/>
          </p:nvSpPr>
          <p:spPr>
            <a:xfrm>
              <a:off x="7891375" y="4659413"/>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5"/>
            <p:cNvSpPr/>
            <p:nvPr/>
          </p:nvSpPr>
          <p:spPr>
            <a:xfrm>
              <a:off x="8430763" y="3551563"/>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1" name="Google Shape;281;p5"/>
          <p:cNvGrpSpPr/>
          <p:nvPr/>
        </p:nvGrpSpPr>
        <p:grpSpPr>
          <a:xfrm>
            <a:off x="61800" y="2646118"/>
            <a:ext cx="9050948" cy="2483202"/>
            <a:chOff x="61800" y="2646118"/>
            <a:chExt cx="9050948" cy="2483202"/>
          </a:xfrm>
        </p:grpSpPr>
        <p:grpSp>
          <p:nvGrpSpPr>
            <p:cNvPr id="282" name="Google Shape;282;p5"/>
            <p:cNvGrpSpPr/>
            <p:nvPr/>
          </p:nvGrpSpPr>
          <p:grpSpPr>
            <a:xfrm>
              <a:off x="8533141" y="4173849"/>
              <a:ext cx="565258" cy="333898"/>
              <a:chOff x="4070910" y="2621521"/>
              <a:chExt cx="331199" cy="195651"/>
            </a:xfrm>
          </p:grpSpPr>
          <p:sp>
            <p:nvSpPr>
              <p:cNvPr id="283" name="Google Shape;283;p5"/>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5"/>
            <p:cNvGrpSpPr/>
            <p:nvPr/>
          </p:nvGrpSpPr>
          <p:grpSpPr>
            <a:xfrm>
              <a:off x="61800" y="3309224"/>
              <a:ext cx="565261" cy="456347"/>
              <a:chOff x="4848100" y="2905251"/>
              <a:chExt cx="318565" cy="257198"/>
            </a:xfrm>
          </p:grpSpPr>
          <p:sp>
            <p:nvSpPr>
              <p:cNvPr id="300" name="Google Shape;300;p5"/>
              <p:cNvSpPr/>
              <p:nvPr/>
            </p:nvSpPr>
            <p:spPr>
              <a:xfrm>
                <a:off x="4848100" y="2905251"/>
                <a:ext cx="318565" cy="257198"/>
              </a:xfrm>
              <a:custGeom>
                <a:avLst/>
                <a:gdLst/>
                <a:ahLst/>
                <a:cxnLst/>
                <a:rect l="l" t="t" r="r" b="b"/>
                <a:pathLst>
                  <a:path w="1765" h="1425" extrusionOk="0">
                    <a:moveTo>
                      <a:pt x="764" y="346"/>
                    </a:moveTo>
                    <a:cubicBezTo>
                      <a:pt x="907" y="346"/>
                      <a:pt x="1025" y="447"/>
                      <a:pt x="1061" y="578"/>
                    </a:cubicBezTo>
                    <a:cubicBezTo>
                      <a:pt x="1067" y="589"/>
                      <a:pt x="1067" y="602"/>
                      <a:pt x="1072" y="614"/>
                    </a:cubicBezTo>
                    <a:lnTo>
                      <a:pt x="1072" y="644"/>
                    </a:lnTo>
                    <a:lnTo>
                      <a:pt x="1072" y="697"/>
                    </a:lnTo>
                    <a:cubicBezTo>
                      <a:pt x="1072" y="710"/>
                      <a:pt x="1067" y="721"/>
                      <a:pt x="1067" y="732"/>
                    </a:cubicBezTo>
                    <a:cubicBezTo>
                      <a:pt x="1055" y="768"/>
                      <a:pt x="1042" y="792"/>
                      <a:pt x="1031" y="822"/>
                    </a:cubicBezTo>
                    <a:cubicBezTo>
                      <a:pt x="1020" y="834"/>
                      <a:pt x="1014" y="847"/>
                      <a:pt x="1001" y="858"/>
                    </a:cubicBezTo>
                    <a:cubicBezTo>
                      <a:pt x="1001" y="858"/>
                      <a:pt x="995" y="864"/>
                      <a:pt x="995" y="870"/>
                    </a:cubicBezTo>
                    <a:cubicBezTo>
                      <a:pt x="965" y="900"/>
                      <a:pt x="929" y="924"/>
                      <a:pt x="894" y="941"/>
                    </a:cubicBezTo>
                    <a:cubicBezTo>
                      <a:pt x="858" y="960"/>
                      <a:pt x="822" y="971"/>
                      <a:pt x="781" y="971"/>
                    </a:cubicBezTo>
                    <a:lnTo>
                      <a:pt x="745" y="971"/>
                    </a:lnTo>
                    <a:cubicBezTo>
                      <a:pt x="721" y="971"/>
                      <a:pt x="698" y="965"/>
                      <a:pt x="674" y="960"/>
                    </a:cubicBezTo>
                    <a:cubicBezTo>
                      <a:pt x="662" y="954"/>
                      <a:pt x="649" y="954"/>
                      <a:pt x="638" y="947"/>
                    </a:cubicBezTo>
                    <a:cubicBezTo>
                      <a:pt x="531" y="900"/>
                      <a:pt x="459" y="798"/>
                      <a:pt x="453" y="680"/>
                    </a:cubicBezTo>
                    <a:cubicBezTo>
                      <a:pt x="448" y="597"/>
                      <a:pt x="471" y="512"/>
                      <a:pt x="531" y="454"/>
                    </a:cubicBezTo>
                    <a:cubicBezTo>
                      <a:pt x="561" y="418"/>
                      <a:pt x="596" y="394"/>
                      <a:pt x="638" y="375"/>
                    </a:cubicBezTo>
                    <a:lnTo>
                      <a:pt x="638" y="864"/>
                    </a:lnTo>
                    <a:cubicBezTo>
                      <a:pt x="626" y="858"/>
                      <a:pt x="614" y="847"/>
                      <a:pt x="602" y="840"/>
                    </a:cubicBezTo>
                    <a:cubicBezTo>
                      <a:pt x="555" y="798"/>
                      <a:pt x="525" y="740"/>
                      <a:pt x="525" y="674"/>
                    </a:cubicBezTo>
                    <a:cubicBezTo>
                      <a:pt x="519" y="661"/>
                      <a:pt x="514" y="655"/>
                      <a:pt x="501" y="655"/>
                    </a:cubicBezTo>
                    <a:cubicBezTo>
                      <a:pt x="495" y="655"/>
                      <a:pt x="484" y="668"/>
                      <a:pt x="489" y="674"/>
                    </a:cubicBezTo>
                    <a:cubicBezTo>
                      <a:pt x="489" y="751"/>
                      <a:pt x="525" y="817"/>
                      <a:pt x="578" y="864"/>
                    </a:cubicBezTo>
                    <a:cubicBezTo>
                      <a:pt x="596" y="883"/>
                      <a:pt x="614" y="894"/>
                      <a:pt x="638" y="905"/>
                    </a:cubicBezTo>
                    <a:cubicBezTo>
                      <a:pt x="649" y="911"/>
                      <a:pt x="662" y="918"/>
                      <a:pt x="674" y="924"/>
                    </a:cubicBezTo>
                    <a:cubicBezTo>
                      <a:pt x="704" y="930"/>
                      <a:pt x="734" y="935"/>
                      <a:pt x="764" y="935"/>
                    </a:cubicBezTo>
                    <a:lnTo>
                      <a:pt x="775" y="935"/>
                    </a:lnTo>
                    <a:cubicBezTo>
                      <a:pt x="847" y="930"/>
                      <a:pt x="907" y="905"/>
                      <a:pt x="954" y="858"/>
                    </a:cubicBezTo>
                    <a:cubicBezTo>
                      <a:pt x="960" y="852"/>
                      <a:pt x="965" y="847"/>
                      <a:pt x="965" y="847"/>
                    </a:cubicBezTo>
                    <a:cubicBezTo>
                      <a:pt x="978" y="834"/>
                      <a:pt x="984" y="828"/>
                      <a:pt x="984" y="822"/>
                    </a:cubicBezTo>
                    <a:cubicBezTo>
                      <a:pt x="1007" y="792"/>
                      <a:pt x="1020" y="768"/>
                      <a:pt x="1025" y="732"/>
                    </a:cubicBezTo>
                    <a:cubicBezTo>
                      <a:pt x="1031" y="721"/>
                      <a:pt x="1031" y="710"/>
                      <a:pt x="1037" y="697"/>
                    </a:cubicBezTo>
                    <a:lnTo>
                      <a:pt x="1037" y="644"/>
                    </a:lnTo>
                    <a:lnTo>
                      <a:pt x="1037" y="614"/>
                    </a:lnTo>
                    <a:cubicBezTo>
                      <a:pt x="1031" y="602"/>
                      <a:pt x="1031" y="589"/>
                      <a:pt x="1025" y="578"/>
                    </a:cubicBezTo>
                    <a:cubicBezTo>
                      <a:pt x="1014" y="531"/>
                      <a:pt x="984" y="489"/>
                      <a:pt x="948" y="454"/>
                    </a:cubicBezTo>
                    <a:cubicBezTo>
                      <a:pt x="888" y="405"/>
                      <a:pt x="822" y="382"/>
                      <a:pt x="745" y="382"/>
                    </a:cubicBezTo>
                    <a:cubicBezTo>
                      <a:pt x="739" y="382"/>
                      <a:pt x="728" y="394"/>
                      <a:pt x="728" y="399"/>
                    </a:cubicBezTo>
                    <a:cubicBezTo>
                      <a:pt x="728" y="411"/>
                      <a:pt x="739" y="418"/>
                      <a:pt x="751" y="418"/>
                    </a:cubicBezTo>
                    <a:cubicBezTo>
                      <a:pt x="811" y="418"/>
                      <a:pt x="877" y="435"/>
                      <a:pt x="924" y="482"/>
                    </a:cubicBezTo>
                    <a:cubicBezTo>
                      <a:pt x="954" y="507"/>
                      <a:pt x="978" y="542"/>
                      <a:pt x="990" y="578"/>
                    </a:cubicBezTo>
                    <a:lnTo>
                      <a:pt x="757" y="578"/>
                    </a:lnTo>
                    <a:cubicBezTo>
                      <a:pt x="751" y="578"/>
                      <a:pt x="739" y="584"/>
                      <a:pt x="739" y="597"/>
                    </a:cubicBezTo>
                    <a:cubicBezTo>
                      <a:pt x="739" y="608"/>
                      <a:pt x="751" y="614"/>
                      <a:pt x="757" y="614"/>
                    </a:cubicBezTo>
                    <a:lnTo>
                      <a:pt x="1001" y="614"/>
                    </a:lnTo>
                    <a:lnTo>
                      <a:pt x="1001" y="644"/>
                    </a:lnTo>
                    <a:lnTo>
                      <a:pt x="1001" y="697"/>
                    </a:lnTo>
                    <a:lnTo>
                      <a:pt x="757" y="697"/>
                    </a:lnTo>
                    <a:cubicBezTo>
                      <a:pt x="751" y="697"/>
                      <a:pt x="739" y="710"/>
                      <a:pt x="739" y="715"/>
                    </a:cubicBezTo>
                    <a:cubicBezTo>
                      <a:pt x="739" y="727"/>
                      <a:pt x="751" y="732"/>
                      <a:pt x="757" y="732"/>
                    </a:cubicBezTo>
                    <a:lnTo>
                      <a:pt x="990" y="732"/>
                    </a:lnTo>
                    <a:cubicBezTo>
                      <a:pt x="978" y="768"/>
                      <a:pt x="965" y="792"/>
                      <a:pt x="942" y="822"/>
                    </a:cubicBezTo>
                    <a:lnTo>
                      <a:pt x="757" y="822"/>
                    </a:lnTo>
                    <a:cubicBezTo>
                      <a:pt x="751" y="822"/>
                      <a:pt x="739" y="828"/>
                      <a:pt x="739" y="840"/>
                    </a:cubicBezTo>
                    <a:cubicBezTo>
                      <a:pt x="739" y="847"/>
                      <a:pt x="751" y="858"/>
                      <a:pt x="757" y="858"/>
                    </a:cubicBezTo>
                    <a:lnTo>
                      <a:pt x="899" y="858"/>
                    </a:lnTo>
                    <a:cubicBezTo>
                      <a:pt x="864" y="883"/>
                      <a:pt x="822" y="900"/>
                      <a:pt x="775" y="900"/>
                    </a:cubicBezTo>
                    <a:cubicBezTo>
                      <a:pt x="739" y="900"/>
                      <a:pt x="704" y="894"/>
                      <a:pt x="674" y="883"/>
                    </a:cubicBezTo>
                    <a:lnTo>
                      <a:pt x="674" y="358"/>
                    </a:lnTo>
                    <a:cubicBezTo>
                      <a:pt x="698" y="352"/>
                      <a:pt x="721" y="352"/>
                      <a:pt x="745" y="346"/>
                    </a:cubicBezTo>
                    <a:close/>
                    <a:moveTo>
                      <a:pt x="1729" y="36"/>
                    </a:moveTo>
                    <a:lnTo>
                      <a:pt x="1729" y="1329"/>
                    </a:lnTo>
                    <a:lnTo>
                      <a:pt x="674" y="1329"/>
                    </a:lnTo>
                    <a:lnTo>
                      <a:pt x="674" y="995"/>
                    </a:lnTo>
                    <a:cubicBezTo>
                      <a:pt x="704" y="1001"/>
                      <a:pt x="734" y="1007"/>
                      <a:pt x="764" y="1007"/>
                    </a:cubicBezTo>
                    <a:lnTo>
                      <a:pt x="781" y="1007"/>
                    </a:lnTo>
                    <a:cubicBezTo>
                      <a:pt x="822" y="1007"/>
                      <a:pt x="864" y="995"/>
                      <a:pt x="899" y="977"/>
                    </a:cubicBezTo>
                    <a:lnTo>
                      <a:pt x="1644" y="977"/>
                    </a:lnTo>
                    <a:cubicBezTo>
                      <a:pt x="1657" y="977"/>
                      <a:pt x="1663" y="971"/>
                      <a:pt x="1663" y="960"/>
                    </a:cubicBezTo>
                    <a:cubicBezTo>
                      <a:pt x="1663" y="954"/>
                      <a:pt x="1657" y="941"/>
                      <a:pt x="1644" y="941"/>
                    </a:cubicBezTo>
                    <a:lnTo>
                      <a:pt x="965" y="941"/>
                    </a:lnTo>
                    <a:cubicBezTo>
                      <a:pt x="995" y="918"/>
                      <a:pt x="1025" y="888"/>
                      <a:pt x="1050" y="858"/>
                    </a:cubicBezTo>
                    <a:lnTo>
                      <a:pt x="1644" y="858"/>
                    </a:lnTo>
                    <a:cubicBezTo>
                      <a:pt x="1657" y="858"/>
                      <a:pt x="1663" y="847"/>
                      <a:pt x="1663" y="840"/>
                    </a:cubicBezTo>
                    <a:cubicBezTo>
                      <a:pt x="1663" y="828"/>
                      <a:pt x="1657" y="822"/>
                      <a:pt x="1644" y="822"/>
                    </a:cubicBezTo>
                    <a:lnTo>
                      <a:pt x="1072" y="822"/>
                    </a:lnTo>
                    <a:cubicBezTo>
                      <a:pt x="1085" y="792"/>
                      <a:pt x="1097" y="768"/>
                      <a:pt x="1102" y="732"/>
                    </a:cubicBezTo>
                    <a:lnTo>
                      <a:pt x="1644" y="732"/>
                    </a:lnTo>
                    <a:cubicBezTo>
                      <a:pt x="1657" y="732"/>
                      <a:pt x="1663" y="727"/>
                      <a:pt x="1663" y="715"/>
                    </a:cubicBezTo>
                    <a:cubicBezTo>
                      <a:pt x="1663" y="710"/>
                      <a:pt x="1657" y="697"/>
                      <a:pt x="1644" y="697"/>
                    </a:cubicBezTo>
                    <a:lnTo>
                      <a:pt x="1108" y="697"/>
                    </a:lnTo>
                    <a:lnTo>
                      <a:pt x="1108" y="638"/>
                    </a:lnTo>
                    <a:lnTo>
                      <a:pt x="1108" y="614"/>
                    </a:lnTo>
                    <a:lnTo>
                      <a:pt x="1644" y="614"/>
                    </a:lnTo>
                    <a:cubicBezTo>
                      <a:pt x="1657" y="614"/>
                      <a:pt x="1663" y="608"/>
                      <a:pt x="1663" y="597"/>
                    </a:cubicBezTo>
                    <a:cubicBezTo>
                      <a:pt x="1663" y="584"/>
                      <a:pt x="1657" y="578"/>
                      <a:pt x="1644" y="578"/>
                    </a:cubicBezTo>
                    <a:lnTo>
                      <a:pt x="1102" y="578"/>
                    </a:lnTo>
                    <a:cubicBezTo>
                      <a:pt x="1062" y="423"/>
                      <a:pt x="921" y="310"/>
                      <a:pt x="760" y="310"/>
                    </a:cubicBezTo>
                    <a:cubicBezTo>
                      <a:pt x="755" y="310"/>
                      <a:pt x="750" y="311"/>
                      <a:pt x="745" y="311"/>
                    </a:cubicBezTo>
                    <a:cubicBezTo>
                      <a:pt x="721" y="316"/>
                      <a:pt x="698" y="316"/>
                      <a:pt x="674" y="322"/>
                    </a:cubicBezTo>
                    <a:lnTo>
                      <a:pt x="674" y="36"/>
                    </a:lnTo>
                    <a:close/>
                    <a:moveTo>
                      <a:pt x="322" y="1073"/>
                    </a:moveTo>
                    <a:cubicBezTo>
                      <a:pt x="328" y="1073"/>
                      <a:pt x="335" y="1078"/>
                      <a:pt x="341" y="1084"/>
                    </a:cubicBezTo>
                    <a:cubicBezTo>
                      <a:pt x="352" y="1090"/>
                      <a:pt x="352" y="1108"/>
                      <a:pt x="341" y="1120"/>
                    </a:cubicBezTo>
                    <a:lnTo>
                      <a:pt x="85" y="1376"/>
                    </a:lnTo>
                    <a:cubicBezTo>
                      <a:pt x="78" y="1382"/>
                      <a:pt x="71" y="1385"/>
                      <a:pt x="63" y="1385"/>
                    </a:cubicBezTo>
                    <a:cubicBezTo>
                      <a:pt x="56" y="1385"/>
                      <a:pt x="48" y="1382"/>
                      <a:pt x="42" y="1376"/>
                    </a:cubicBezTo>
                    <a:cubicBezTo>
                      <a:pt x="36" y="1370"/>
                      <a:pt x="36" y="1364"/>
                      <a:pt x="36" y="1359"/>
                    </a:cubicBezTo>
                    <a:cubicBezTo>
                      <a:pt x="36" y="1353"/>
                      <a:pt x="36" y="1347"/>
                      <a:pt x="42" y="1340"/>
                    </a:cubicBezTo>
                    <a:lnTo>
                      <a:pt x="299" y="1084"/>
                    </a:lnTo>
                    <a:cubicBezTo>
                      <a:pt x="305" y="1078"/>
                      <a:pt x="311" y="1073"/>
                      <a:pt x="322" y="1073"/>
                    </a:cubicBezTo>
                    <a:close/>
                    <a:moveTo>
                      <a:pt x="656" y="1"/>
                    </a:moveTo>
                    <a:cubicBezTo>
                      <a:pt x="644" y="1"/>
                      <a:pt x="638" y="12"/>
                      <a:pt x="638" y="18"/>
                    </a:cubicBezTo>
                    <a:lnTo>
                      <a:pt x="638" y="334"/>
                    </a:lnTo>
                    <a:cubicBezTo>
                      <a:pt x="501" y="388"/>
                      <a:pt x="406" y="525"/>
                      <a:pt x="418" y="680"/>
                    </a:cubicBezTo>
                    <a:cubicBezTo>
                      <a:pt x="418" y="762"/>
                      <a:pt x="453" y="834"/>
                      <a:pt x="501" y="894"/>
                    </a:cubicBezTo>
                    <a:lnTo>
                      <a:pt x="352" y="1048"/>
                    </a:lnTo>
                    <a:cubicBezTo>
                      <a:pt x="341" y="1043"/>
                      <a:pt x="328" y="1040"/>
                      <a:pt x="315" y="1040"/>
                    </a:cubicBezTo>
                    <a:cubicBezTo>
                      <a:pt x="299" y="1040"/>
                      <a:pt x="284" y="1045"/>
                      <a:pt x="275" y="1054"/>
                    </a:cubicBezTo>
                    <a:lnTo>
                      <a:pt x="19" y="1317"/>
                    </a:lnTo>
                    <a:cubicBezTo>
                      <a:pt x="6" y="1329"/>
                      <a:pt x="0" y="1340"/>
                      <a:pt x="0" y="1359"/>
                    </a:cubicBezTo>
                    <a:cubicBezTo>
                      <a:pt x="0" y="1376"/>
                      <a:pt x="6" y="1394"/>
                      <a:pt x="19" y="1406"/>
                    </a:cubicBezTo>
                    <a:cubicBezTo>
                      <a:pt x="30" y="1411"/>
                      <a:pt x="49" y="1424"/>
                      <a:pt x="60" y="1424"/>
                    </a:cubicBezTo>
                    <a:cubicBezTo>
                      <a:pt x="78" y="1424"/>
                      <a:pt x="96" y="1411"/>
                      <a:pt x="108" y="1406"/>
                    </a:cubicBezTo>
                    <a:lnTo>
                      <a:pt x="363" y="1144"/>
                    </a:lnTo>
                    <a:cubicBezTo>
                      <a:pt x="382" y="1126"/>
                      <a:pt x="388" y="1097"/>
                      <a:pt x="376" y="1073"/>
                    </a:cubicBezTo>
                    <a:lnTo>
                      <a:pt x="531" y="918"/>
                    </a:lnTo>
                    <a:cubicBezTo>
                      <a:pt x="561" y="947"/>
                      <a:pt x="596" y="971"/>
                      <a:pt x="638" y="983"/>
                    </a:cubicBezTo>
                    <a:lnTo>
                      <a:pt x="638" y="1347"/>
                    </a:lnTo>
                    <a:cubicBezTo>
                      <a:pt x="638" y="1359"/>
                      <a:pt x="644" y="1364"/>
                      <a:pt x="656" y="1364"/>
                    </a:cubicBezTo>
                    <a:lnTo>
                      <a:pt x="1746" y="1364"/>
                    </a:lnTo>
                    <a:cubicBezTo>
                      <a:pt x="1757" y="1364"/>
                      <a:pt x="1764" y="1359"/>
                      <a:pt x="1764" y="1347"/>
                    </a:cubicBezTo>
                    <a:lnTo>
                      <a:pt x="1764" y="18"/>
                    </a:lnTo>
                    <a:cubicBezTo>
                      <a:pt x="1764" y="12"/>
                      <a:pt x="1757"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4981482" y="2939544"/>
                <a:ext cx="15161" cy="6678"/>
              </a:xfrm>
              <a:custGeom>
                <a:avLst/>
                <a:gdLst/>
                <a:ahLst/>
                <a:cxnLst/>
                <a:rect l="l" t="t" r="r" b="b"/>
                <a:pathLst>
                  <a:path w="84" h="37" extrusionOk="0">
                    <a:moveTo>
                      <a:pt x="18" y="1"/>
                    </a:moveTo>
                    <a:cubicBezTo>
                      <a:pt x="12" y="1"/>
                      <a:pt x="0" y="6"/>
                      <a:pt x="0" y="19"/>
                    </a:cubicBezTo>
                    <a:cubicBezTo>
                      <a:pt x="0" y="25"/>
                      <a:pt x="12" y="36"/>
                      <a:pt x="18" y="36"/>
                    </a:cubicBezTo>
                    <a:lnTo>
                      <a:pt x="66" y="36"/>
                    </a:lnTo>
                    <a:cubicBezTo>
                      <a:pt x="78" y="36"/>
                      <a:pt x="83" y="25"/>
                      <a:pt x="83" y="19"/>
                    </a:cubicBezTo>
                    <a:cubicBezTo>
                      <a:pt x="83"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100606" y="2939544"/>
                <a:ext cx="24908" cy="6678"/>
              </a:xfrm>
              <a:custGeom>
                <a:avLst/>
                <a:gdLst/>
                <a:ahLst/>
                <a:cxnLst/>
                <a:rect l="l" t="t" r="r" b="b"/>
                <a:pathLst>
                  <a:path w="138" h="37" extrusionOk="0">
                    <a:moveTo>
                      <a:pt x="19" y="1"/>
                    </a:moveTo>
                    <a:cubicBezTo>
                      <a:pt x="8" y="1"/>
                      <a:pt x="1" y="6"/>
                      <a:pt x="1" y="19"/>
                    </a:cubicBezTo>
                    <a:cubicBezTo>
                      <a:pt x="1" y="25"/>
                      <a:pt x="8"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003863" y="2939544"/>
                <a:ext cx="24908" cy="6678"/>
              </a:xfrm>
              <a:custGeom>
                <a:avLst/>
                <a:gdLst/>
                <a:ahLst/>
                <a:cxnLst/>
                <a:rect l="l" t="t" r="r" b="b"/>
                <a:pathLst>
                  <a:path w="138" h="37" extrusionOk="0">
                    <a:moveTo>
                      <a:pt x="19" y="1"/>
                    </a:moveTo>
                    <a:cubicBezTo>
                      <a:pt x="14" y="1"/>
                      <a:pt x="1" y="6"/>
                      <a:pt x="1" y="19"/>
                    </a:cubicBezTo>
                    <a:cubicBezTo>
                      <a:pt x="1" y="25"/>
                      <a:pt x="14"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036171" y="2939544"/>
                <a:ext cx="24908" cy="6678"/>
              </a:xfrm>
              <a:custGeom>
                <a:avLst/>
                <a:gdLst/>
                <a:ahLst/>
                <a:cxnLst/>
                <a:rect l="l" t="t" r="r" b="b"/>
                <a:pathLst>
                  <a:path w="138" h="37" extrusionOk="0">
                    <a:moveTo>
                      <a:pt x="19" y="1"/>
                    </a:moveTo>
                    <a:cubicBezTo>
                      <a:pt x="8" y="1"/>
                      <a:pt x="0" y="6"/>
                      <a:pt x="0" y="19"/>
                    </a:cubicBezTo>
                    <a:cubicBezTo>
                      <a:pt x="0" y="25"/>
                      <a:pt x="8" y="36"/>
                      <a:pt x="19" y="36"/>
                    </a:cubicBezTo>
                    <a:lnTo>
                      <a:pt x="120" y="36"/>
                    </a:lnTo>
                    <a:cubicBezTo>
                      <a:pt x="132" y="36"/>
                      <a:pt x="138" y="25"/>
                      <a:pt x="138" y="19"/>
                    </a:cubicBezTo>
                    <a:cubicBezTo>
                      <a:pt x="138"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5068479" y="2939544"/>
                <a:ext cx="24908" cy="6678"/>
              </a:xfrm>
              <a:custGeom>
                <a:avLst/>
                <a:gdLst/>
                <a:ahLst/>
                <a:cxnLst/>
                <a:rect l="l" t="t" r="r" b="b"/>
                <a:pathLst>
                  <a:path w="138" h="37" extrusionOk="0">
                    <a:moveTo>
                      <a:pt x="19" y="1"/>
                    </a:moveTo>
                    <a:cubicBezTo>
                      <a:pt x="7" y="1"/>
                      <a:pt x="0" y="6"/>
                      <a:pt x="0" y="19"/>
                    </a:cubicBezTo>
                    <a:cubicBezTo>
                      <a:pt x="0" y="25"/>
                      <a:pt x="7" y="36"/>
                      <a:pt x="19" y="36"/>
                    </a:cubicBezTo>
                    <a:lnTo>
                      <a:pt x="120" y="36"/>
                    </a:lnTo>
                    <a:cubicBezTo>
                      <a:pt x="132" y="36"/>
                      <a:pt x="137" y="25"/>
                      <a:pt x="137" y="19"/>
                    </a:cubicBezTo>
                    <a:cubicBezTo>
                      <a:pt x="137"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5132913" y="2939544"/>
                <a:ext cx="15342" cy="6678"/>
              </a:xfrm>
              <a:custGeom>
                <a:avLst/>
                <a:gdLst/>
                <a:ahLst/>
                <a:cxnLst/>
                <a:rect l="l" t="t" r="r" b="b"/>
                <a:pathLst>
                  <a:path w="85" h="37" extrusionOk="0">
                    <a:moveTo>
                      <a:pt x="19" y="1"/>
                    </a:moveTo>
                    <a:cubicBezTo>
                      <a:pt x="8" y="1"/>
                      <a:pt x="0" y="6"/>
                      <a:pt x="0" y="19"/>
                    </a:cubicBezTo>
                    <a:cubicBezTo>
                      <a:pt x="0" y="25"/>
                      <a:pt x="8" y="36"/>
                      <a:pt x="19" y="36"/>
                    </a:cubicBezTo>
                    <a:lnTo>
                      <a:pt x="66" y="36"/>
                    </a:lnTo>
                    <a:cubicBezTo>
                      <a:pt x="79" y="36"/>
                      <a:pt x="85" y="25"/>
                      <a:pt x="85" y="19"/>
                    </a:cubicBezTo>
                    <a:cubicBezTo>
                      <a:pt x="85"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981482" y="3097654"/>
                <a:ext cx="166773" cy="6678"/>
              </a:xfrm>
              <a:custGeom>
                <a:avLst/>
                <a:gdLst/>
                <a:ahLst/>
                <a:cxnLst/>
                <a:rect l="l" t="t" r="r" b="b"/>
                <a:pathLst>
                  <a:path w="924" h="37" extrusionOk="0">
                    <a:moveTo>
                      <a:pt x="18" y="1"/>
                    </a:moveTo>
                    <a:cubicBezTo>
                      <a:pt x="12" y="1"/>
                      <a:pt x="0" y="7"/>
                      <a:pt x="0" y="18"/>
                    </a:cubicBezTo>
                    <a:cubicBezTo>
                      <a:pt x="0" y="24"/>
                      <a:pt x="12" y="37"/>
                      <a:pt x="18" y="37"/>
                    </a:cubicBezTo>
                    <a:lnTo>
                      <a:pt x="905" y="37"/>
                    </a:lnTo>
                    <a:cubicBezTo>
                      <a:pt x="918" y="37"/>
                      <a:pt x="924" y="24"/>
                      <a:pt x="924" y="18"/>
                    </a:cubicBezTo>
                    <a:cubicBezTo>
                      <a:pt x="924" y="7"/>
                      <a:pt x="918"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5"/>
            <p:cNvGrpSpPr/>
            <p:nvPr/>
          </p:nvGrpSpPr>
          <p:grpSpPr>
            <a:xfrm>
              <a:off x="8608123" y="2996056"/>
              <a:ext cx="415306" cy="492675"/>
              <a:chOff x="4147438" y="1298168"/>
              <a:chExt cx="196734" cy="233374"/>
            </a:xfrm>
          </p:grpSpPr>
          <p:sp>
            <p:nvSpPr>
              <p:cNvPr id="309" name="Google Shape;309;p5"/>
              <p:cNvSpPr/>
              <p:nvPr/>
            </p:nvSpPr>
            <p:spPr>
              <a:xfrm>
                <a:off x="4161336" y="1432633"/>
                <a:ext cx="34474" cy="65698"/>
              </a:xfrm>
              <a:custGeom>
                <a:avLst/>
                <a:gdLst/>
                <a:ahLst/>
                <a:cxnLst/>
                <a:rect l="l" t="t" r="r" b="b"/>
                <a:pathLst>
                  <a:path w="191" h="364" extrusionOk="0">
                    <a:moveTo>
                      <a:pt x="0" y="0"/>
                    </a:moveTo>
                    <a:cubicBezTo>
                      <a:pt x="0" y="143"/>
                      <a:pt x="66" y="273"/>
                      <a:pt x="173" y="363"/>
                    </a:cubicBezTo>
                    <a:lnTo>
                      <a:pt x="190" y="339"/>
                    </a:lnTo>
                    <a:cubicBezTo>
                      <a:pt x="89" y="256"/>
                      <a:pt x="30" y="13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4212956" y="1432633"/>
                <a:ext cx="117318" cy="85011"/>
              </a:xfrm>
              <a:custGeom>
                <a:avLst/>
                <a:gdLst/>
                <a:ahLst/>
                <a:cxnLst/>
                <a:rect l="l" t="t" r="r" b="b"/>
                <a:pathLst>
                  <a:path w="650" h="471" extrusionOk="0">
                    <a:moveTo>
                      <a:pt x="619" y="0"/>
                    </a:moveTo>
                    <a:cubicBezTo>
                      <a:pt x="619" y="238"/>
                      <a:pt x="423" y="435"/>
                      <a:pt x="184" y="435"/>
                    </a:cubicBezTo>
                    <a:cubicBezTo>
                      <a:pt x="124" y="435"/>
                      <a:pt x="66" y="422"/>
                      <a:pt x="17" y="405"/>
                    </a:cubicBezTo>
                    <a:lnTo>
                      <a:pt x="0" y="435"/>
                    </a:lnTo>
                    <a:cubicBezTo>
                      <a:pt x="59" y="458"/>
                      <a:pt x="119" y="471"/>
                      <a:pt x="184" y="471"/>
                    </a:cubicBezTo>
                    <a:cubicBezTo>
                      <a:pt x="440" y="471"/>
                      <a:pt x="649" y="256"/>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4162238" y="1368018"/>
                <a:ext cx="75625" cy="134465"/>
              </a:xfrm>
              <a:custGeom>
                <a:avLst/>
                <a:gdLst/>
                <a:ahLst/>
                <a:cxnLst/>
                <a:rect l="l" t="t" r="r" b="b"/>
                <a:pathLst>
                  <a:path w="419" h="745" extrusionOk="0">
                    <a:moveTo>
                      <a:pt x="240" y="37"/>
                    </a:moveTo>
                    <a:cubicBezTo>
                      <a:pt x="245" y="48"/>
                      <a:pt x="263" y="54"/>
                      <a:pt x="287" y="72"/>
                    </a:cubicBezTo>
                    <a:cubicBezTo>
                      <a:pt x="293" y="78"/>
                      <a:pt x="298" y="84"/>
                      <a:pt x="304" y="90"/>
                    </a:cubicBezTo>
                    <a:cubicBezTo>
                      <a:pt x="304" y="90"/>
                      <a:pt x="311" y="95"/>
                      <a:pt x="311" y="108"/>
                    </a:cubicBezTo>
                    <a:lnTo>
                      <a:pt x="317" y="114"/>
                    </a:lnTo>
                    <a:cubicBezTo>
                      <a:pt x="311" y="120"/>
                      <a:pt x="304" y="125"/>
                      <a:pt x="293" y="131"/>
                    </a:cubicBezTo>
                    <a:cubicBezTo>
                      <a:pt x="293" y="137"/>
                      <a:pt x="287" y="144"/>
                      <a:pt x="287" y="144"/>
                    </a:cubicBezTo>
                    <a:lnTo>
                      <a:pt x="281" y="144"/>
                    </a:lnTo>
                    <a:cubicBezTo>
                      <a:pt x="281" y="144"/>
                      <a:pt x="275" y="144"/>
                      <a:pt x="268" y="150"/>
                    </a:cubicBezTo>
                    <a:cubicBezTo>
                      <a:pt x="263" y="150"/>
                      <a:pt x="251" y="155"/>
                      <a:pt x="232" y="161"/>
                    </a:cubicBezTo>
                    <a:cubicBezTo>
                      <a:pt x="227" y="167"/>
                      <a:pt x="215" y="167"/>
                      <a:pt x="210" y="180"/>
                    </a:cubicBezTo>
                    <a:lnTo>
                      <a:pt x="221" y="191"/>
                    </a:lnTo>
                    <a:lnTo>
                      <a:pt x="204" y="185"/>
                    </a:lnTo>
                    <a:lnTo>
                      <a:pt x="210" y="180"/>
                    </a:lnTo>
                    <a:lnTo>
                      <a:pt x="204" y="180"/>
                    </a:lnTo>
                    <a:cubicBezTo>
                      <a:pt x="197" y="185"/>
                      <a:pt x="197" y="185"/>
                      <a:pt x="197" y="191"/>
                    </a:cubicBezTo>
                    <a:cubicBezTo>
                      <a:pt x="191" y="191"/>
                      <a:pt x="191" y="197"/>
                      <a:pt x="185" y="203"/>
                    </a:cubicBezTo>
                    <a:lnTo>
                      <a:pt x="180" y="208"/>
                    </a:lnTo>
                    <a:cubicBezTo>
                      <a:pt x="174" y="215"/>
                      <a:pt x="161" y="221"/>
                      <a:pt x="155" y="227"/>
                    </a:cubicBezTo>
                    <a:cubicBezTo>
                      <a:pt x="144" y="238"/>
                      <a:pt x="150" y="251"/>
                      <a:pt x="150" y="257"/>
                    </a:cubicBezTo>
                    <a:lnTo>
                      <a:pt x="150" y="263"/>
                    </a:lnTo>
                    <a:cubicBezTo>
                      <a:pt x="150" y="268"/>
                      <a:pt x="144" y="280"/>
                      <a:pt x="138" y="293"/>
                    </a:cubicBezTo>
                    <a:cubicBezTo>
                      <a:pt x="132" y="315"/>
                      <a:pt x="125" y="334"/>
                      <a:pt x="120" y="340"/>
                    </a:cubicBezTo>
                    <a:lnTo>
                      <a:pt x="120" y="334"/>
                    </a:lnTo>
                    <a:cubicBezTo>
                      <a:pt x="114" y="334"/>
                      <a:pt x="102" y="328"/>
                      <a:pt x="102" y="328"/>
                    </a:cubicBezTo>
                    <a:cubicBezTo>
                      <a:pt x="102" y="315"/>
                      <a:pt x="97" y="315"/>
                      <a:pt x="90" y="315"/>
                    </a:cubicBezTo>
                    <a:cubicBezTo>
                      <a:pt x="84" y="310"/>
                      <a:pt x="78" y="310"/>
                      <a:pt x="78" y="310"/>
                    </a:cubicBezTo>
                    <a:lnTo>
                      <a:pt x="72" y="310"/>
                    </a:lnTo>
                    <a:cubicBezTo>
                      <a:pt x="67" y="304"/>
                      <a:pt x="54" y="293"/>
                      <a:pt x="37" y="268"/>
                    </a:cubicBezTo>
                    <a:cubicBezTo>
                      <a:pt x="54" y="185"/>
                      <a:pt x="90" y="114"/>
                      <a:pt x="150" y="54"/>
                    </a:cubicBezTo>
                    <a:lnTo>
                      <a:pt x="161" y="54"/>
                    </a:lnTo>
                    <a:cubicBezTo>
                      <a:pt x="168" y="54"/>
                      <a:pt x="174" y="54"/>
                      <a:pt x="180" y="48"/>
                    </a:cubicBezTo>
                    <a:lnTo>
                      <a:pt x="204" y="48"/>
                    </a:lnTo>
                    <a:cubicBezTo>
                      <a:pt x="207" y="50"/>
                      <a:pt x="210" y="50"/>
                      <a:pt x="213" y="50"/>
                    </a:cubicBezTo>
                    <a:cubicBezTo>
                      <a:pt x="222" y="50"/>
                      <a:pt x="230" y="45"/>
                      <a:pt x="240" y="37"/>
                    </a:cubicBezTo>
                    <a:close/>
                    <a:moveTo>
                      <a:pt x="210" y="370"/>
                    </a:moveTo>
                    <a:cubicBezTo>
                      <a:pt x="215" y="375"/>
                      <a:pt x="221" y="375"/>
                      <a:pt x="227" y="375"/>
                    </a:cubicBezTo>
                    <a:lnTo>
                      <a:pt x="240" y="375"/>
                    </a:lnTo>
                    <a:cubicBezTo>
                      <a:pt x="240" y="375"/>
                      <a:pt x="240" y="381"/>
                      <a:pt x="245" y="381"/>
                    </a:cubicBezTo>
                    <a:cubicBezTo>
                      <a:pt x="245" y="381"/>
                      <a:pt x="251" y="381"/>
                      <a:pt x="251" y="387"/>
                    </a:cubicBezTo>
                    <a:cubicBezTo>
                      <a:pt x="257" y="400"/>
                      <a:pt x="340" y="441"/>
                      <a:pt x="364" y="453"/>
                    </a:cubicBezTo>
                    <a:cubicBezTo>
                      <a:pt x="364" y="458"/>
                      <a:pt x="370" y="466"/>
                      <a:pt x="383" y="466"/>
                    </a:cubicBezTo>
                    <a:cubicBezTo>
                      <a:pt x="375" y="471"/>
                      <a:pt x="370" y="483"/>
                      <a:pt x="364" y="513"/>
                    </a:cubicBezTo>
                    <a:cubicBezTo>
                      <a:pt x="358" y="524"/>
                      <a:pt x="358" y="537"/>
                      <a:pt x="353" y="543"/>
                    </a:cubicBezTo>
                    <a:cubicBezTo>
                      <a:pt x="353" y="543"/>
                      <a:pt x="334" y="560"/>
                      <a:pt x="328" y="566"/>
                    </a:cubicBezTo>
                    <a:cubicBezTo>
                      <a:pt x="317" y="573"/>
                      <a:pt x="317" y="573"/>
                      <a:pt x="317" y="578"/>
                    </a:cubicBezTo>
                    <a:cubicBezTo>
                      <a:pt x="317" y="590"/>
                      <a:pt x="311" y="601"/>
                      <a:pt x="298" y="614"/>
                    </a:cubicBezTo>
                    <a:lnTo>
                      <a:pt x="298" y="620"/>
                    </a:lnTo>
                    <a:cubicBezTo>
                      <a:pt x="293" y="626"/>
                      <a:pt x="287" y="631"/>
                      <a:pt x="287" y="637"/>
                    </a:cubicBezTo>
                    <a:cubicBezTo>
                      <a:pt x="281" y="637"/>
                      <a:pt x="281" y="644"/>
                      <a:pt x="275" y="667"/>
                    </a:cubicBezTo>
                    <a:cubicBezTo>
                      <a:pt x="268" y="680"/>
                      <a:pt x="263" y="697"/>
                      <a:pt x="257" y="703"/>
                    </a:cubicBezTo>
                    <a:cubicBezTo>
                      <a:pt x="251" y="686"/>
                      <a:pt x="240" y="661"/>
                      <a:pt x="240" y="650"/>
                    </a:cubicBezTo>
                    <a:lnTo>
                      <a:pt x="232" y="644"/>
                    </a:lnTo>
                    <a:lnTo>
                      <a:pt x="232" y="637"/>
                    </a:lnTo>
                    <a:cubicBezTo>
                      <a:pt x="240" y="626"/>
                      <a:pt x="232" y="614"/>
                      <a:pt x="232" y="608"/>
                    </a:cubicBezTo>
                    <a:lnTo>
                      <a:pt x="232" y="596"/>
                    </a:lnTo>
                    <a:lnTo>
                      <a:pt x="232" y="590"/>
                    </a:lnTo>
                    <a:cubicBezTo>
                      <a:pt x="221" y="530"/>
                      <a:pt x="221" y="518"/>
                      <a:pt x="215" y="518"/>
                    </a:cubicBezTo>
                    <a:cubicBezTo>
                      <a:pt x="210" y="507"/>
                      <a:pt x="204" y="507"/>
                      <a:pt x="197" y="501"/>
                    </a:cubicBezTo>
                    <a:lnTo>
                      <a:pt x="191" y="501"/>
                    </a:lnTo>
                    <a:cubicBezTo>
                      <a:pt x="191" y="494"/>
                      <a:pt x="168" y="447"/>
                      <a:pt x="168" y="430"/>
                    </a:cubicBezTo>
                    <a:cubicBezTo>
                      <a:pt x="168" y="423"/>
                      <a:pt x="168" y="423"/>
                      <a:pt x="174" y="417"/>
                    </a:cubicBezTo>
                    <a:cubicBezTo>
                      <a:pt x="180" y="411"/>
                      <a:pt x="185" y="400"/>
                      <a:pt x="180" y="381"/>
                    </a:cubicBezTo>
                    <a:cubicBezTo>
                      <a:pt x="185" y="381"/>
                      <a:pt x="185" y="381"/>
                      <a:pt x="191" y="375"/>
                    </a:cubicBezTo>
                    <a:lnTo>
                      <a:pt x="191" y="370"/>
                    </a:lnTo>
                    <a:close/>
                    <a:moveTo>
                      <a:pt x="232" y="1"/>
                    </a:moveTo>
                    <a:cubicBezTo>
                      <a:pt x="227" y="1"/>
                      <a:pt x="227" y="7"/>
                      <a:pt x="221" y="7"/>
                    </a:cubicBezTo>
                    <a:cubicBezTo>
                      <a:pt x="215" y="12"/>
                      <a:pt x="215" y="18"/>
                      <a:pt x="210" y="18"/>
                    </a:cubicBezTo>
                    <a:lnTo>
                      <a:pt x="191" y="18"/>
                    </a:lnTo>
                    <a:cubicBezTo>
                      <a:pt x="187" y="16"/>
                      <a:pt x="184" y="16"/>
                      <a:pt x="181" y="16"/>
                    </a:cubicBezTo>
                    <a:cubicBezTo>
                      <a:pt x="176" y="16"/>
                      <a:pt x="172" y="18"/>
                      <a:pt x="168" y="18"/>
                    </a:cubicBezTo>
                    <a:lnTo>
                      <a:pt x="144" y="18"/>
                    </a:lnTo>
                    <a:lnTo>
                      <a:pt x="138" y="24"/>
                    </a:lnTo>
                    <a:cubicBezTo>
                      <a:pt x="67" y="90"/>
                      <a:pt x="25" y="180"/>
                      <a:pt x="7" y="274"/>
                    </a:cubicBezTo>
                    <a:lnTo>
                      <a:pt x="1" y="280"/>
                    </a:lnTo>
                    <a:lnTo>
                      <a:pt x="7" y="287"/>
                    </a:lnTo>
                    <a:cubicBezTo>
                      <a:pt x="48" y="340"/>
                      <a:pt x="54" y="340"/>
                      <a:pt x="61" y="340"/>
                    </a:cubicBezTo>
                    <a:cubicBezTo>
                      <a:pt x="64" y="343"/>
                      <a:pt x="67" y="344"/>
                      <a:pt x="70" y="344"/>
                    </a:cubicBezTo>
                    <a:cubicBezTo>
                      <a:pt x="72" y="344"/>
                      <a:pt x="75" y="343"/>
                      <a:pt x="78" y="340"/>
                    </a:cubicBezTo>
                    <a:lnTo>
                      <a:pt x="102" y="364"/>
                    </a:lnTo>
                    <a:cubicBezTo>
                      <a:pt x="102" y="364"/>
                      <a:pt x="108" y="370"/>
                      <a:pt x="114" y="370"/>
                    </a:cubicBezTo>
                    <a:cubicBezTo>
                      <a:pt x="120" y="381"/>
                      <a:pt x="132" y="387"/>
                      <a:pt x="138" y="394"/>
                    </a:cubicBezTo>
                    <a:lnTo>
                      <a:pt x="150" y="394"/>
                    </a:lnTo>
                    <a:lnTo>
                      <a:pt x="150" y="400"/>
                    </a:lnTo>
                    <a:cubicBezTo>
                      <a:pt x="144" y="405"/>
                      <a:pt x="138" y="411"/>
                      <a:pt x="132" y="423"/>
                    </a:cubicBezTo>
                    <a:cubicBezTo>
                      <a:pt x="125" y="436"/>
                      <a:pt x="168" y="513"/>
                      <a:pt x="168" y="518"/>
                    </a:cubicBezTo>
                    <a:cubicBezTo>
                      <a:pt x="168" y="524"/>
                      <a:pt x="174" y="524"/>
                      <a:pt x="180" y="530"/>
                    </a:cubicBezTo>
                    <a:lnTo>
                      <a:pt x="185" y="530"/>
                    </a:lnTo>
                    <a:cubicBezTo>
                      <a:pt x="185" y="530"/>
                      <a:pt x="191" y="530"/>
                      <a:pt x="191" y="537"/>
                    </a:cubicBezTo>
                    <a:cubicBezTo>
                      <a:pt x="191" y="543"/>
                      <a:pt x="197" y="578"/>
                      <a:pt x="197" y="590"/>
                    </a:cubicBezTo>
                    <a:cubicBezTo>
                      <a:pt x="204" y="596"/>
                      <a:pt x="204" y="601"/>
                      <a:pt x="204" y="601"/>
                    </a:cubicBezTo>
                    <a:lnTo>
                      <a:pt x="204" y="608"/>
                    </a:lnTo>
                    <a:lnTo>
                      <a:pt x="204" y="631"/>
                    </a:lnTo>
                    <a:cubicBezTo>
                      <a:pt x="204" y="637"/>
                      <a:pt x="204" y="650"/>
                      <a:pt x="210" y="656"/>
                    </a:cubicBezTo>
                    <a:cubicBezTo>
                      <a:pt x="210" y="680"/>
                      <a:pt x="240" y="733"/>
                      <a:pt x="245" y="739"/>
                    </a:cubicBezTo>
                    <a:cubicBezTo>
                      <a:pt x="251" y="744"/>
                      <a:pt x="257" y="744"/>
                      <a:pt x="263" y="744"/>
                    </a:cubicBezTo>
                    <a:cubicBezTo>
                      <a:pt x="268" y="744"/>
                      <a:pt x="275" y="744"/>
                      <a:pt x="281" y="739"/>
                    </a:cubicBezTo>
                    <a:cubicBezTo>
                      <a:pt x="287" y="733"/>
                      <a:pt x="287" y="727"/>
                      <a:pt x="287" y="721"/>
                    </a:cubicBezTo>
                    <a:lnTo>
                      <a:pt x="287" y="716"/>
                    </a:lnTo>
                    <a:cubicBezTo>
                      <a:pt x="287" y="716"/>
                      <a:pt x="293" y="703"/>
                      <a:pt x="304" y="680"/>
                    </a:cubicBezTo>
                    <a:cubicBezTo>
                      <a:pt x="304" y="661"/>
                      <a:pt x="311" y="650"/>
                      <a:pt x="311" y="650"/>
                    </a:cubicBezTo>
                    <a:cubicBezTo>
                      <a:pt x="317" y="644"/>
                      <a:pt x="317" y="637"/>
                      <a:pt x="323" y="637"/>
                    </a:cubicBezTo>
                    <a:lnTo>
                      <a:pt x="323" y="631"/>
                    </a:lnTo>
                    <a:cubicBezTo>
                      <a:pt x="334" y="620"/>
                      <a:pt x="340" y="601"/>
                      <a:pt x="347" y="590"/>
                    </a:cubicBezTo>
                    <a:lnTo>
                      <a:pt x="353" y="584"/>
                    </a:lnTo>
                    <a:cubicBezTo>
                      <a:pt x="375" y="566"/>
                      <a:pt x="383" y="560"/>
                      <a:pt x="383" y="554"/>
                    </a:cubicBezTo>
                    <a:cubicBezTo>
                      <a:pt x="383" y="548"/>
                      <a:pt x="388" y="537"/>
                      <a:pt x="394" y="524"/>
                    </a:cubicBezTo>
                    <a:cubicBezTo>
                      <a:pt x="394" y="513"/>
                      <a:pt x="400" y="494"/>
                      <a:pt x="400" y="488"/>
                    </a:cubicBezTo>
                    <a:cubicBezTo>
                      <a:pt x="405" y="483"/>
                      <a:pt x="411" y="477"/>
                      <a:pt x="411" y="471"/>
                    </a:cubicBezTo>
                    <a:cubicBezTo>
                      <a:pt x="418" y="453"/>
                      <a:pt x="405" y="441"/>
                      <a:pt x="394" y="436"/>
                    </a:cubicBezTo>
                    <a:lnTo>
                      <a:pt x="388" y="436"/>
                    </a:lnTo>
                    <a:lnTo>
                      <a:pt x="375" y="423"/>
                    </a:lnTo>
                    <a:cubicBezTo>
                      <a:pt x="364" y="423"/>
                      <a:pt x="287" y="375"/>
                      <a:pt x="281" y="370"/>
                    </a:cubicBezTo>
                    <a:cubicBezTo>
                      <a:pt x="275" y="364"/>
                      <a:pt x="268" y="358"/>
                      <a:pt x="263" y="358"/>
                    </a:cubicBezTo>
                    <a:lnTo>
                      <a:pt x="263" y="351"/>
                    </a:lnTo>
                    <a:cubicBezTo>
                      <a:pt x="257" y="351"/>
                      <a:pt x="257" y="351"/>
                      <a:pt x="251" y="345"/>
                    </a:cubicBezTo>
                    <a:cubicBezTo>
                      <a:pt x="240" y="345"/>
                      <a:pt x="232" y="340"/>
                      <a:pt x="221" y="340"/>
                    </a:cubicBezTo>
                    <a:lnTo>
                      <a:pt x="185" y="340"/>
                    </a:lnTo>
                    <a:cubicBezTo>
                      <a:pt x="180" y="340"/>
                      <a:pt x="174" y="345"/>
                      <a:pt x="168" y="351"/>
                    </a:cubicBezTo>
                    <a:lnTo>
                      <a:pt x="161" y="351"/>
                    </a:lnTo>
                    <a:cubicBezTo>
                      <a:pt x="155" y="351"/>
                      <a:pt x="155" y="345"/>
                      <a:pt x="150" y="345"/>
                    </a:cubicBezTo>
                    <a:cubicBezTo>
                      <a:pt x="155" y="334"/>
                      <a:pt x="161" y="315"/>
                      <a:pt x="168" y="304"/>
                    </a:cubicBezTo>
                    <a:lnTo>
                      <a:pt x="180" y="268"/>
                    </a:lnTo>
                    <a:lnTo>
                      <a:pt x="180" y="257"/>
                    </a:lnTo>
                    <a:lnTo>
                      <a:pt x="180" y="251"/>
                    </a:lnTo>
                    <a:lnTo>
                      <a:pt x="180" y="244"/>
                    </a:lnTo>
                    <a:cubicBezTo>
                      <a:pt x="185" y="244"/>
                      <a:pt x="185" y="238"/>
                      <a:pt x="197" y="233"/>
                    </a:cubicBezTo>
                    <a:cubicBezTo>
                      <a:pt x="204" y="233"/>
                      <a:pt x="210" y="221"/>
                      <a:pt x="210" y="215"/>
                    </a:cubicBezTo>
                    <a:lnTo>
                      <a:pt x="215" y="215"/>
                    </a:lnTo>
                    <a:lnTo>
                      <a:pt x="221" y="208"/>
                    </a:lnTo>
                    <a:cubicBezTo>
                      <a:pt x="227" y="208"/>
                      <a:pt x="227" y="203"/>
                      <a:pt x="232" y="197"/>
                    </a:cubicBezTo>
                    <a:lnTo>
                      <a:pt x="240" y="191"/>
                    </a:lnTo>
                    <a:lnTo>
                      <a:pt x="251" y="191"/>
                    </a:lnTo>
                    <a:cubicBezTo>
                      <a:pt x="251" y="185"/>
                      <a:pt x="263" y="185"/>
                      <a:pt x="263" y="180"/>
                    </a:cubicBezTo>
                    <a:lnTo>
                      <a:pt x="268" y="185"/>
                    </a:lnTo>
                    <a:cubicBezTo>
                      <a:pt x="275" y="185"/>
                      <a:pt x="281" y="180"/>
                      <a:pt x="287" y="172"/>
                    </a:cubicBezTo>
                    <a:lnTo>
                      <a:pt x="293" y="172"/>
                    </a:lnTo>
                    <a:cubicBezTo>
                      <a:pt x="298" y="172"/>
                      <a:pt x="298" y="172"/>
                      <a:pt x="304" y="167"/>
                    </a:cubicBezTo>
                    <a:lnTo>
                      <a:pt x="317" y="155"/>
                    </a:lnTo>
                    <a:cubicBezTo>
                      <a:pt x="323" y="144"/>
                      <a:pt x="334" y="131"/>
                      <a:pt x="340" y="131"/>
                    </a:cubicBezTo>
                    <a:cubicBezTo>
                      <a:pt x="353" y="120"/>
                      <a:pt x="347" y="108"/>
                      <a:pt x="340" y="90"/>
                    </a:cubicBezTo>
                    <a:cubicBezTo>
                      <a:pt x="340" y="90"/>
                      <a:pt x="334" y="84"/>
                      <a:pt x="334" y="78"/>
                    </a:cubicBezTo>
                    <a:cubicBezTo>
                      <a:pt x="334" y="72"/>
                      <a:pt x="328" y="65"/>
                      <a:pt x="304" y="48"/>
                    </a:cubicBezTo>
                    <a:cubicBezTo>
                      <a:pt x="293" y="42"/>
                      <a:pt x="268" y="24"/>
                      <a:pt x="257" y="12"/>
                    </a:cubicBezTo>
                    <a:cubicBezTo>
                      <a:pt x="257" y="12"/>
                      <a:pt x="257" y="7"/>
                      <a:pt x="251" y="7"/>
                    </a:cubicBezTo>
                    <a:cubicBezTo>
                      <a:pt x="251" y="1"/>
                      <a:pt x="245"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249234" y="1369101"/>
                <a:ext cx="81040" cy="114070"/>
              </a:xfrm>
              <a:custGeom>
                <a:avLst/>
                <a:gdLst/>
                <a:ahLst/>
                <a:cxnLst/>
                <a:rect l="l" t="t" r="r" b="b"/>
                <a:pathLst>
                  <a:path w="449" h="632" extrusionOk="0">
                    <a:moveTo>
                      <a:pt x="215" y="31"/>
                    </a:moveTo>
                    <a:cubicBezTo>
                      <a:pt x="228" y="31"/>
                      <a:pt x="258" y="36"/>
                      <a:pt x="269" y="42"/>
                    </a:cubicBezTo>
                    <a:lnTo>
                      <a:pt x="294" y="42"/>
                    </a:lnTo>
                    <a:cubicBezTo>
                      <a:pt x="352" y="102"/>
                      <a:pt x="394" y="179"/>
                      <a:pt x="412" y="262"/>
                    </a:cubicBezTo>
                    <a:cubicBezTo>
                      <a:pt x="407" y="268"/>
                      <a:pt x="401" y="268"/>
                      <a:pt x="401" y="274"/>
                    </a:cubicBezTo>
                    <a:lnTo>
                      <a:pt x="401" y="287"/>
                    </a:lnTo>
                    <a:lnTo>
                      <a:pt x="394" y="292"/>
                    </a:lnTo>
                    <a:lnTo>
                      <a:pt x="394" y="298"/>
                    </a:lnTo>
                    <a:lnTo>
                      <a:pt x="377" y="298"/>
                    </a:lnTo>
                    <a:cubicBezTo>
                      <a:pt x="371" y="298"/>
                      <a:pt x="371" y="298"/>
                      <a:pt x="365" y="292"/>
                    </a:cubicBezTo>
                    <a:cubicBezTo>
                      <a:pt x="358" y="274"/>
                      <a:pt x="341" y="232"/>
                      <a:pt x="317" y="227"/>
                    </a:cubicBezTo>
                    <a:lnTo>
                      <a:pt x="299" y="227"/>
                    </a:lnTo>
                    <a:cubicBezTo>
                      <a:pt x="305" y="221"/>
                      <a:pt x="305" y="209"/>
                      <a:pt x="305" y="202"/>
                    </a:cubicBezTo>
                    <a:cubicBezTo>
                      <a:pt x="305" y="191"/>
                      <a:pt x="299" y="191"/>
                      <a:pt x="294" y="185"/>
                    </a:cubicBezTo>
                    <a:lnTo>
                      <a:pt x="287" y="185"/>
                    </a:lnTo>
                    <a:cubicBezTo>
                      <a:pt x="264" y="166"/>
                      <a:pt x="192" y="89"/>
                      <a:pt x="168" y="59"/>
                    </a:cubicBezTo>
                    <a:lnTo>
                      <a:pt x="174" y="54"/>
                    </a:lnTo>
                    <a:cubicBezTo>
                      <a:pt x="186" y="48"/>
                      <a:pt x="209" y="31"/>
                      <a:pt x="215" y="31"/>
                    </a:cubicBezTo>
                    <a:close/>
                    <a:moveTo>
                      <a:pt x="311" y="257"/>
                    </a:moveTo>
                    <a:cubicBezTo>
                      <a:pt x="317" y="262"/>
                      <a:pt x="335" y="292"/>
                      <a:pt x="335" y="304"/>
                    </a:cubicBezTo>
                    <a:cubicBezTo>
                      <a:pt x="341" y="317"/>
                      <a:pt x="371" y="334"/>
                      <a:pt x="371" y="334"/>
                    </a:cubicBezTo>
                    <a:lnTo>
                      <a:pt x="347" y="334"/>
                    </a:lnTo>
                    <a:lnTo>
                      <a:pt x="341" y="328"/>
                    </a:lnTo>
                    <a:cubicBezTo>
                      <a:pt x="341" y="322"/>
                      <a:pt x="335" y="317"/>
                      <a:pt x="329" y="309"/>
                    </a:cubicBezTo>
                    <a:cubicBezTo>
                      <a:pt x="317" y="292"/>
                      <a:pt x="311" y="274"/>
                      <a:pt x="299" y="257"/>
                    </a:cubicBezTo>
                    <a:close/>
                    <a:moveTo>
                      <a:pt x="132" y="215"/>
                    </a:moveTo>
                    <a:cubicBezTo>
                      <a:pt x="138" y="221"/>
                      <a:pt x="162" y="227"/>
                      <a:pt x="186" y="232"/>
                    </a:cubicBezTo>
                    <a:cubicBezTo>
                      <a:pt x="228" y="245"/>
                      <a:pt x="245" y="251"/>
                      <a:pt x="251" y="251"/>
                    </a:cubicBezTo>
                    <a:lnTo>
                      <a:pt x="258" y="251"/>
                    </a:lnTo>
                    <a:lnTo>
                      <a:pt x="264" y="257"/>
                    </a:lnTo>
                    <a:cubicBezTo>
                      <a:pt x="269" y="262"/>
                      <a:pt x="287" y="304"/>
                      <a:pt x="305" y="322"/>
                    </a:cubicBezTo>
                    <a:cubicBezTo>
                      <a:pt x="311" y="334"/>
                      <a:pt x="311" y="339"/>
                      <a:pt x="317" y="345"/>
                    </a:cubicBezTo>
                    <a:lnTo>
                      <a:pt x="317" y="352"/>
                    </a:lnTo>
                    <a:lnTo>
                      <a:pt x="322" y="358"/>
                    </a:lnTo>
                    <a:lnTo>
                      <a:pt x="329" y="364"/>
                    </a:lnTo>
                    <a:lnTo>
                      <a:pt x="358" y="364"/>
                    </a:lnTo>
                    <a:lnTo>
                      <a:pt x="352" y="369"/>
                    </a:lnTo>
                    <a:cubicBezTo>
                      <a:pt x="352" y="375"/>
                      <a:pt x="347" y="381"/>
                      <a:pt x="347" y="388"/>
                    </a:cubicBezTo>
                    <a:lnTo>
                      <a:pt x="341" y="388"/>
                    </a:lnTo>
                    <a:cubicBezTo>
                      <a:pt x="335" y="394"/>
                      <a:pt x="335" y="394"/>
                      <a:pt x="329" y="399"/>
                    </a:cubicBezTo>
                    <a:cubicBezTo>
                      <a:pt x="317" y="411"/>
                      <a:pt x="311" y="460"/>
                      <a:pt x="305" y="495"/>
                    </a:cubicBezTo>
                    <a:cubicBezTo>
                      <a:pt x="305" y="501"/>
                      <a:pt x="294" y="512"/>
                      <a:pt x="287" y="524"/>
                    </a:cubicBezTo>
                    <a:cubicBezTo>
                      <a:pt x="269" y="548"/>
                      <a:pt x="264" y="567"/>
                      <a:pt x="264" y="572"/>
                    </a:cubicBezTo>
                    <a:cubicBezTo>
                      <a:pt x="251" y="578"/>
                      <a:pt x="228" y="595"/>
                      <a:pt x="215" y="602"/>
                    </a:cubicBezTo>
                    <a:cubicBezTo>
                      <a:pt x="215" y="590"/>
                      <a:pt x="209" y="584"/>
                      <a:pt x="204" y="584"/>
                    </a:cubicBezTo>
                    <a:lnTo>
                      <a:pt x="204" y="578"/>
                    </a:lnTo>
                    <a:cubicBezTo>
                      <a:pt x="198" y="572"/>
                      <a:pt x="186" y="512"/>
                      <a:pt x="186" y="501"/>
                    </a:cubicBezTo>
                    <a:cubicBezTo>
                      <a:pt x="192" y="488"/>
                      <a:pt x="179" y="430"/>
                      <a:pt x="168" y="424"/>
                    </a:cubicBezTo>
                    <a:lnTo>
                      <a:pt x="168" y="417"/>
                    </a:lnTo>
                    <a:cubicBezTo>
                      <a:pt x="168" y="411"/>
                      <a:pt x="174" y="405"/>
                      <a:pt x="174" y="399"/>
                    </a:cubicBezTo>
                    <a:cubicBezTo>
                      <a:pt x="168" y="381"/>
                      <a:pt x="151" y="381"/>
                      <a:pt x="102" y="375"/>
                    </a:cubicBezTo>
                    <a:cubicBezTo>
                      <a:pt x="96" y="369"/>
                      <a:pt x="91" y="369"/>
                      <a:pt x="91" y="369"/>
                    </a:cubicBezTo>
                    <a:lnTo>
                      <a:pt x="72" y="369"/>
                    </a:lnTo>
                    <a:cubicBezTo>
                      <a:pt x="66" y="369"/>
                      <a:pt x="49" y="352"/>
                      <a:pt x="44" y="345"/>
                    </a:cubicBezTo>
                    <a:cubicBezTo>
                      <a:pt x="36" y="339"/>
                      <a:pt x="31" y="339"/>
                      <a:pt x="31" y="334"/>
                    </a:cubicBezTo>
                    <a:lnTo>
                      <a:pt x="31" y="292"/>
                    </a:lnTo>
                    <a:cubicBezTo>
                      <a:pt x="36" y="287"/>
                      <a:pt x="36" y="281"/>
                      <a:pt x="36" y="274"/>
                    </a:cubicBezTo>
                    <a:cubicBezTo>
                      <a:pt x="44" y="274"/>
                      <a:pt x="44" y="268"/>
                      <a:pt x="49" y="262"/>
                    </a:cubicBezTo>
                    <a:cubicBezTo>
                      <a:pt x="49" y="262"/>
                      <a:pt x="61" y="257"/>
                      <a:pt x="72" y="251"/>
                    </a:cubicBezTo>
                    <a:cubicBezTo>
                      <a:pt x="91" y="238"/>
                      <a:pt x="121" y="215"/>
                      <a:pt x="121" y="215"/>
                    </a:cubicBezTo>
                    <a:close/>
                    <a:moveTo>
                      <a:pt x="215" y="1"/>
                    </a:moveTo>
                    <a:cubicBezTo>
                      <a:pt x="204" y="1"/>
                      <a:pt x="179" y="12"/>
                      <a:pt x="156" y="31"/>
                    </a:cubicBezTo>
                    <a:cubicBezTo>
                      <a:pt x="151" y="36"/>
                      <a:pt x="144" y="36"/>
                      <a:pt x="144" y="36"/>
                    </a:cubicBezTo>
                    <a:lnTo>
                      <a:pt x="132" y="42"/>
                    </a:lnTo>
                    <a:lnTo>
                      <a:pt x="132" y="54"/>
                    </a:lnTo>
                    <a:cubicBezTo>
                      <a:pt x="126" y="78"/>
                      <a:pt x="269" y="215"/>
                      <a:pt x="269" y="215"/>
                    </a:cubicBezTo>
                    <a:lnTo>
                      <a:pt x="264" y="215"/>
                    </a:lnTo>
                    <a:lnTo>
                      <a:pt x="258" y="221"/>
                    </a:lnTo>
                    <a:cubicBezTo>
                      <a:pt x="251" y="221"/>
                      <a:pt x="215" y="209"/>
                      <a:pt x="192" y="202"/>
                    </a:cubicBezTo>
                    <a:cubicBezTo>
                      <a:pt x="138" y="185"/>
                      <a:pt x="138" y="185"/>
                      <a:pt x="132" y="185"/>
                    </a:cubicBezTo>
                    <a:lnTo>
                      <a:pt x="115" y="185"/>
                    </a:lnTo>
                    <a:cubicBezTo>
                      <a:pt x="108" y="185"/>
                      <a:pt x="102" y="191"/>
                      <a:pt x="55" y="221"/>
                    </a:cubicBezTo>
                    <a:cubicBezTo>
                      <a:pt x="44" y="232"/>
                      <a:pt x="36" y="238"/>
                      <a:pt x="31" y="238"/>
                    </a:cubicBezTo>
                    <a:lnTo>
                      <a:pt x="25" y="245"/>
                    </a:lnTo>
                    <a:cubicBezTo>
                      <a:pt x="19" y="251"/>
                      <a:pt x="14" y="257"/>
                      <a:pt x="14" y="262"/>
                    </a:cubicBezTo>
                    <a:cubicBezTo>
                      <a:pt x="14" y="268"/>
                      <a:pt x="8" y="268"/>
                      <a:pt x="8" y="274"/>
                    </a:cubicBezTo>
                    <a:cubicBezTo>
                      <a:pt x="1" y="281"/>
                      <a:pt x="1" y="287"/>
                      <a:pt x="1" y="328"/>
                    </a:cubicBezTo>
                    <a:lnTo>
                      <a:pt x="1" y="339"/>
                    </a:lnTo>
                    <a:cubicBezTo>
                      <a:pt x="1" y="352"/>
                      <a:pt x="8" y="358"/>
                      <a:pt x="8" y="358"/>
                    </a:cubicBezTo>
                    <a:cubicBezTo>
                      <a:pt x="14" y="364"/>
                      <a:pt x="19" y="364"/>
                      <a:pt x="19" y="369"/>
                    </a:cubicBezTo>
                    <a:cubicBezTo>
                      <a:pt x="44" y="390"/>
                      <a:pt x="56" y="401"/>
                      <a:pt x="70" y="401"/>
                    </a:cubicBezTo>
                    <a:cubicBezTo>
                      <a:pt x="73" y="401"/>
                      <a:pt x="76" y="400"/>
                      <a:pt x="79" y="399"/>
                    </a:cubicBezTo>
                    <a:cubicBezTo>
                      <a:pt x="85" y="399"/>
                      <a:pt x="91" y="399"/>
                      <a:pt x="96" y="405"/>
                    </a:cubicBezTo>
                    <a:cubicBezTo>
                      <a:pt x="108" y="405"/>
                      <a:pt x="126" y="405"/>
                      <a:pt x="138" y="411"/>
                    </a:cubicBezTo>
                    <a:cubicBezTo>
                      <a:pt x="138" y="417"/>
                      <a:pt x="132" y="430"/>
                      <a:pt x="151" y="447"/>
                    </a:cubicBezTo>
                    <a:cubicBezTo>
                      <a:pt x="151" y="452"/>
                      <a:pt x="156" y="482"/>
                      <a:pt x="156" y="488"/>
                    </a:cubicBezTo>
                    <a:cubicBezTo>
                      <a:pt x="151" y="512"/>
                      <a:pt x="174" y="590"/>
                      <a:pt x="179" y="595"/>
                    </a:cubicBezTo>
                    <a:lnTo>
                      <a:pt x="179" y="602"/>
                    </a:lnTo>
                    <a:cubicBezTo>
                      <a:pt x="186" y="602"/>
                      <a:pt x="186" y="608"/>
                      <a:pt x="186" y="608"/>
                    </a:cubicBezTo>
                    <a:cubicBezTo>
                      <a:pt x="186" y="614"/>
                      <a:pt x="186" y="620"/>
                      <a:pt x="192" y="625"/>
                    </a:cubicBezTo>
                    <a:cubicBezTo>
                      <a:pt x="198" y="631"/>
                      <a:pt x="204" y="631"/>
                      <a:pt x="209" y="631"/>
                    </a:cubicBezTo>
                    <a:lnTo>
                      <a:pt x="215" y="631"/>
                    </a:lnTo>
                    <a:cubicBezTo>
                      <a:pt x="222" y="631"/>
                      <a:pt x="275" y="602"/>
                      <a:pt x="287" y="590"/>
                    </a:cubicBezTo>
                    <a:cubicBezTo>
                      <a:pt x="287" y="590"/>
                      <a:pt x="294" y="584"/>
                      <a:pt x="294" y="578"/>
                    </a:cubicBezTo>
                    <a:cubicBezTo>
                      <a:pt x="294" y="572"/>
                      <a:pt x="305" y="554"/>
                      <a:pt x="317" y="542"/>
                    </a:cubicBezTo>
                    <a:cubicBezTo>
                      <a:pt x="335" y="512"/>
                      <a:pt x="335" y="507"/>
                      <a:pt x="335" y="501"/>
                    </a:cubicBezTo>
                    <a:cubicBezTo>
                      <a:pt x="341" y="465"/>
                      <a:pt x="347" y="424"/>
                      <a:pt x="352" y="417"/>
                    </a:cubicBezTo>
                    <a:lnTo>
                      <a:pt x="358" y="417"/>
                    </a:lnTo>
                    <a:cubicBezTo>
                      <a:pt x="365" y="411"/>
                      <a:pt x="371" y="405"/>
                      <a:pt x="371" y="399"/>
                    </a:cubicBezTo>
                    <a:cubicBezTo>
                      <a:pt x="377" y="394"/>
                      <a:pt x="382" y="388"/>
                      <a:pt x="382" y="381"/>
                    </a:cubicBezTo>
                    <a:lnTo>
                      <a:pt x="388" y="369"/>
                    </a:lnTo>
                    <a:cubicBezTo>
                      <a:pt x="394" y="364"/>
                      <a:pt x="394" y="358"/>
                      <a:pt x="394" y="352"/>
                    </a:cubicBezTo>
                    <a:cubicBezTo>
                      <a:pt x="394" y="339"/>
                      <a:pt x="388" y="334"/>
                      <a:pt x="382" y="334"/>
                    </a:cubicBezTo>
                    <a:lnTo>
                      <a:pt x="394" y="334"/>
                    </a:lnTo>
                    <a:cubicBezTo>
                      <a:pt x="401" y="328"/>
                      <a:pt x="412" y="322"/>
                      <a:pt x="418" y="309"/>
                    </a:cubicBezTo>
                    <a:lnTo>
                      <a:pt x="424" y="309"/>
                    </a:lnTo>
                    <a:lnTo>
                      <a:pt x="424" y="304"/>
                    </a:lnTo>
                    <a:cubicBezTo>
                      <a:pt x="429" y="298"/>
                      <a:pt x="437" y="292"/>
                      <a:pt x="437" y="287"/>
                    </a:cubicBezTo>
                    <a:lnTo>
                      <a:pt x="448" y="287"/>
                    </a:lnTo>
                    <a:lnTo>
                      <a:pt x="442" y="268"/>
                    </a:lnTo>
                    <a:cubicBezTo>
                      <a:pt x="424" y="174"/>
                      <a:pt x="377" y="84"/>
                      <a:pt x="305" y="12"/>
                    </a:cubicBezTo>
                    <a:lnTo>
                      <a:pt x="299" y="6"/>
                    </a:lnTo>
                    <a:lnTo>
                      <a:pt x="275" y="12"/>
                    </a:lnTo>
                    <a:cubicBezTo>
                      <a:pt x="258" y="6"/>
                      <a:pt x="22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226854" y="1312066"/>
                <a:ext cx="38805" cy="38986"/>
              </a:xfrm>
              <a:custGeom>
                <a:avLst/>
                <a:gdLst/>
                <a:ahLst/>
                <a:cxnLst/>
                <a:rect l="l" t="t" r="r" b="b"/>
                <a:pathLst>
                  <a:path w="215" h="216" extrusionOk="0">
                    <a:moveTo>
                      <a:pt x="107" y="37"/>
                    </a:moveTo>
                    <a:cubicBezTo>
                      <a:pt x="149" y="37"/>
                      <a:pt x="179" y="67"/>
                      <a:pt x="179" y="108"/>
                    </a:cubicBezTo>
                    <a:cubicBezTo>
                      <a:pt x="179" y="149"/>
                      <a:pt x="149" y="185"/>
                      <a:pt x="107" y="185"/>
                    </a:cubicBezTo>
                    <a:cubicBezTo>
                      <a:pt x="66" y="185"/>
                      <a:pt x="30" y="149"/>
                      <a:pt x="30" y="108"/>
                    </a:cubicBezTo>
                    <a:cubicBezTo>
                      <a:pt x="30" y="67"/>
                      <a:pt x="66" y="37"/>
                      <a:pt x="107" y="37"/>
                    </a:cubicBezTo>
                    <a:close/>
                    <a:moveTo>
                      <a:pt x="107" y="1"/>
                    </a:moveTo>
                    <a:cubicBezTo>
                      <a:pt x="47" y="1"/>
                      <a:pt x="0" y="48"/>
                      <a:pt x="0" y="108"/>
                    </a:cubicBezTo>
                    <a:cubicBezTo>
                      <a:pt x="0" y="168"/>
                      <a:pt x="47" y="215"/>
                      <a:pt x="107" y="215"/>
                    </a:cubicBezTo>
                    <a:cubicBezTo>
                      <a:pt x="168" y="215"/>
                      <a:pt x="215" y="168"/>
                      <a:pt x="215" y="108"/>
                    </a:cubicBezTo>
                    <a:cubicBezTo>
                      <a:pt x="215" y="48"/>
                      <a:pt x="168"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197614" y="1298168"/>
                <a:ext cx="96923" cy="103421"/>
              </a:xfrm>
              <a:custGeom>
                <a:avLst/>
                <a:gdLst/>
                <a:ahLst/>
                <a:cxnLst/>
                <a:rect l="l" t="t" r="r" b="b"/>
                <a:pathLst>
                  <a:path w="537" h="573" extrusionOk="0">
                    <a:moveTo>
                      <a:pt x="269" y="31"/>
                    </a:moveTo>
                    <a:cubicBezTo>
                      <a:pt x="352" y="31"/>
                      <a:pt x="424" y="102"/>
                      <a:pt x="424" y="185"/>
                    </a:cubicBezTo>
                    <a:cubicBezTo>
                      <a:pt x="424" y="251"/>
                      <a:pt x="322" y="429"/>
                      <a:pt x="269" y="512"/>
                    </a:cubicBezTo>
                    <a:cubicBezTo>
                      <a:pt x="215" y="429"/>
                      <a:pt x="115" y="251"/>
                      <a:pt x="115" y="185"/>
                    </a:cubicBezTo>
                    <a:cubicBezTo>
                      <a:pt x="115" y="102"/>
                      <a:pt x="187" y="31"/>
                      <a:pt x="269" y="31"/>
                    </a:cubicBezTo>
                    <a:close/>
                    <a:moveTo>
                      <a:pt x="269" y="1"/>
                    </a:moveTo>
                    <a:cubicBezTo>
                      <a:pt x="168" y="1"/>
                      <a:pt x="85" y="83"/>
                      <a:pt x="85" y="185"/>
                    </a:cubicBezTo>
                    <a:cubicBezTo>
                      <a:pt x="85" y="215"/>
                      <a:pt x="97" y="256"/>
                      <a:pt x="121" y="304"/>
                    </a:cubicBezTo>
                    <a:cubicBezTo>
                      <a:pt x="79" y="316"/>
                      <a:pt x="36" y="334"/>
                      <a:pt x="1" y="358"/>
                    </a:cubicBezTo>
                    <a:lnTo>
                      <a:pt x="19" y="388"/>
                    </a:lnTo>
                    <a:cubicBezTo>
                      <a:pt x="55" y="364"/>
                      <a:pt x="91" y="345"/>
                      <a:pt x="132" y="328"/>
                    </a:cubicBezTo>
                    <a:cubicBezTo>
                      <a:pt x="179" y="435"/>
                      <a:pt x="251" y="542"/>
                      <a:pt x="258" y="548"/>
                    </a:cubicBezTo>
                    <a:lnTo>
                      <a:pt x="269" y="572"/>
                    </a:lnTo>
                    <a:lnTo>
                      <a:pt x="281" y="548"/>
                    </a:lnTo>
                    <a:cubicBezTo>
                      <a:pt x="287" y="542"/>
                      <a:pt x="358" y="435"/>
                      <a:pt x="407" y="328"/>
                    </a:cubicBezTo>
                    <a:cubicBezTo>
                      <a:pt x="448" y="345"/>
                      <a:pt x="484" y="364"/>
                      <a:pt x="520" y="388"/>
                    </a:cubicBezTo>
                    <a:lnTo>
                      <a:pt x="537" y="364"/>
                    </a:lnTo>
                    <a:cubicBezTo>
                      <a:pt x="501" y="334"/>
                      <a:pt x="460" y="316"/>
                      <a:pt x="418" y="304"/>
                    </a:cubicBezTo>
                    <a:cubicBezTo>
                      <a:pt x="442" y="256"/>
                      <a:pt x="454" y="215"/>
                      <a:pt x="454" y="185"/>
                    </a:cubicBezTo>
                    <a:cubicBezTo>
                      <a:pt x="454" y="83"/>
                      <a:pt x="371"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281542" y="1342388"/>
                <a:ext cx="8844" cy="7581"/>
              </a:xfrm>
              <a:custGeom>
                <a:avLst/>
                <a:gdLst/>
                <a:ahLst/>
                <a:cxnLst/>
                <a:rect l="l" t="t" r="r" b="b"/>
                <a:pathLst>
                  <a:path w="49" h="42" extrusionOk="0">
                    <a:moveTo>
                      <a:pt x="19" y="0"/>
                    </a:moveTo>
                    <a:lnTo>
                      <a:pt x="0" y="23"/>
                    </a:lnTo>
                    <a:cubicBezTo>
                      <a:pt x="13" y="29"/>
                      <a:pt x="25" y="36"/>
                      <a:pt x="36" y="41"/>
                    </a:cubicBezTo>
                    <a:lnTo>
                      <a:pt x="49" y="11"/>
                    </a:lnTo>
                    <a:cubicBezTo>
                      <a:pt x="36"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290206" y="1507717"/>
                <a:ext cx="14259" cy="12093"/>
              </a:xfrm>
              <a:custGeom>
                <a:avLst/>
                <a:gdLst/>
                <a:ahLst/>
                <a:cxnLst/>
                <a:rect l="l" t="t" r="r" b="b"/>
                <a:pathLst>
                  <a:path w="79" h="67" extrusionOk="0">
                    <a:moveTo>
                      <a:pt x="60" y="0"/>
                    </a:moveTo>
                    <a:cubicBezTo>
                      <a:pt x="37" y="13"/>
                      <a:pt x="18" y="25"/>
                      <a:pt x="1" y="36"/>
                    </a:cubicBezTo>
                    <a:lnTo>
                      <a:pt x="12" y="66"/>
                    </a:lnTo>
                    <a:cubicBezTo>
                      <a:pt x="37" y="55"/>
                      <a:pt x="54" y="42"/>
                      <a:pt x="78" y="25"/>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337494" y="1417292"/>
                <a:ext cx="6678" cy="14259"/>
              </a:xfrm>
              <a:custGeom>
                <a:avLst/>
                <a:gdLst/>
                <a:ahLst/>
                <a:cxnLst/>
                <a:rect l="l" t="t" r="r" b="b"/>
                <a:pathLst>
                  <a:path w="37" h="79" extrusionOk="0">
                    <a:moveTo>
                      <a:pt x="31" y="1"/>
                    </a:moveTo>
                    <a:lnTo>
                      <a:pt x="1" y="7"/>
                    </a:lnTo>
                    <a:cubicBezTo>
                      <a:pt x="6" y="31"/>
                      <a:pt x="6" y="55"/>
                      <a:pt x="6" y="78"/>
                    </a:cubicBezTo>
                    <a:lnTo>
                      <a:pt x="36" y="78"/>
                    </a:lnTo>
                    <a:cubicBezTo>
                      <a:pt x="36" y="55"/>
                      <a:pt x="36"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4310601" y="1490571"/>
                <a:ext cx="13176" cy="13176"/>
              </a:xfrm>
              <a:custGeom>
                <a:avLst/>
                <a:gdLst/>
                <a:ahLst/>
                <a:cxnLst/>
                <a:rect l="l" t="t" r="r" b="b"/>
                <a:pathLst>
                  <a:path w="73" h="73" extrusionOk="0">
                    <a:moveTo>
                      <a:pt x="48" y="1"/>
                    </a:moveTo>
                    <a:cubicBezTo>
                      <a:pt x="31" y="18"/>
                      <a:pt x="12" y="37"/>
                      <a:pt x="1" y="48"/>
                    </a:cubicBezTo>
                    <a:lnTo>
                      <a:pt x="18" y="72"/>
                    </a:lnTo>
                    <a:lnTo>
                      <a:pt x="72" y="18"/>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4266561" y="1519630"/>
                <a:ext cx="14078" cy="8664"/>
              </a:xfrm>
              <a:custGeom>
                <a:avLst/>
                <a:gdLst/>
                <a:ahLst/>
                <a:cxnLst/>
                <a:rect l="l" t="t" r="r" b="b"/>
                <a:pathLst>
                  <a:path w="78" h="48" extrusionOk="0">
                    <a:moveTo>
                      <a:pt x="66" y="0"/>
                    </a:moveTo>
                    <a:cubicBezTo>
                      <a:pt x="42" y="6"/>
                      <a:pt x="19" y="19"/>
                      <a:pt x="0" y="19"/>
                    </a:cubicBezTo>
                    <a:lnTo>
                      <a:pt x="6" y="47"/>
                    </a:lnTo>
                    <a:cubicBezTo>
                      <a:pt x="30" y="47"/>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325582" y="1468009"/>
                <a:ext cx="11010" cy="15161"/>
              </a:xfrm>
              <a:custGeom>
                <a:avLst/>
                <a:gdLst/>
                <a:ahLst/>
                <a:cxnLst/>
                <a:rect l="l" t="t" r="r" b="b"/>
                <a:pathLst>
                  <a:path w="61" h="84" extrusionOk="0">
                    <a:moveTo>
                      <a:pt x="36" y="0"/>
                    </a:moveTo>
                    <a:cubicBezTo>
                      <a:pt x="25" y="24"/>
                      <a:pt x="14" y="47"/>
                      <a:pt x="1" y="66"/>
                    </a:cubicBezTo>
                    <a:lnTo>
                      <a:pt x="31" y="83"/>
                    </a:lnTo>
                    <a:cubicBezTo>
                      <a:pt x="42" y="60"/>
                      <a:pt x="55" y="36"/>
                      <a:pt x="61" y="19"/>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298869" y="1351774"/>
                <a:ext cx="14078" cy="12093"/>
              </a:xfrm>
              <a:custGeom>
                <a:avLst/>
                <a:gdLst/>
                <a:ahLst/>
                <a:cxnLst/>
                <a:rect l="l" t="t" r="r" b="b"/>
                <a:pathLst>
                  <a:path w="78" h="67" extrusionOk="0">
                    <a:moveTo>
                      <a:pt x="19" y="1"/>
                    </a:moveTo>
                    <a:lnTo>
                      <a:pt x="0" y="25"/>
                    </a:lnTo>
                    <a:cubicBezTo>
                      <a:pt x="19" y="37"/>
                      <a:pt x="36" y="55"/>
                      <a:pt x="54" y="67"/>
                    </a:cubicBezTo>
                    <a:lnTo>
                      <a:pt x="77" y="42"/>
                    </a:lnTo>
                    <a:cubicBezTo>
                      <a:pt x="60" y="31"/>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4330996" y="1392565"/>
                <a:ext cx="10107" cy="14439"/>
              </a:xfrm>
              <a:custGeom>
                <a:avLst/>
                <a:gdLst/>
                <a:ahLst/>
                <a:cxnLst/>
                <a:rect l="l" t="t" r="r" b="b"/>
                <a:pathLst>
                  <a:path w="56" h="80" extrusionOk="0">
                    <a:moveTo>
                      <a:pt x="25" y="1"/>
                    </a:moveTo>
                    <a:lnTo>
                      <a:pt x="1" y="14"/>
                    </a:lnTo>
                    <a:cubicBezTo>
                      <a:pt x="6" y="31"/>
                      <a:pt x="19" y="55"/>
                      <a:pt x="25" y="79"/>
                    </a:cubicBezTo>
                    <a:lnTo>
                      <a:pt x="55" y="67"/>
                    </a:lnTo>
                    <a:cubicBezTo>
                      <a:pt x="48" y="44"/>
                      <a:pt x="37" y="1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4317099" y="1369101"/>
                <a:ext cx="13176" cy="14078"/>
              </a:xfrm>
              <a:custGeom>
                <a:avLst/>
                <a:gdLst/>
                <a:ahLst/>
                <a:cxnLst/>
                <a:rect l="l" t="t" r="r" b="b"/>
                <a:pathLst>
                  <a:path w="73" h="78" extrusionOk="0">
                    <a:moveTo>
                      <a:pt x="25" y="1"/>
                    </a:moveTo>
                    <a:lnTo>
                      <a:pt x="1" y="24"/>
                    </a:lnTo>
                    <a:cubicBezTo>
                      <a:pt x="18" y="42"/>
                      <a:pt x="31" y="59"/>
                      <a:pt x="42" y="78"/>
                    </a:cubicBezTo>
                    <a:lnTo>
                      <a:pt x="72" y="66"/>
                    </a:lnTo>
                    <a:cubicBezTo>
                      <a:pt x="53"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335509" y="1444185"/>
                <a:ext cx="8664" cy="14439"/>
              </a:xfrm>
              <a:custGeom>
                <a:avLst/>
                <a:gdLst/>
                <a:ahLst/>
                <a:cxnLst/>
                <a:rect l="l" t="t" r="r" b="b"/>
                <a:pathLst>
                  <a:path w="48" h="80" extrusionOk="0">
                    <a:moveTo>
                      <a:pt x="17" y="1"/>
                    </a:moveTo>
                    <a:cubicBezTo>
                      <a:pt x="12" y="25"/>
                      <a:pt x="6" y="49"/>
                      <a:pt x="0" y="66"/>
                    </a:cubicBezTo>
                    <a:lnTo>
                      <a:pt x="30" y="79"/>
                    </a:lnTo>
                    <a:cubicBezTo>
                      <a:pt x="36" y="55"/>
                      <a:pt x="42" y="3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213858" y="1520532"/>
                <a:ext cx="14078" cy="9025"/>
              </a:xfrm>
              <a:custGeom>
                <a:avLst/>
                <a:gdLst/>
                <a:ahLst/>
                <a:cxnLst/>
                <a:rect l="l" t="t" r="r" b="b"/>
                <a:pathLst>
                  <a:path w="78" h="50" extrusionOk="0">
                    <a:moveTo>
                      <a:pt x="12" y="1"/>
                    </a:moveTo>
                    <a:lnTo>
                      <a:pt x="1" y="31"/>
                    </a:lnTo>
                    <a:cubicBezTo>
                      <a:pt x="25" y="36"/>
                      <a:pt x="48" y="42"/>
                      <a:pt x="72" y="49"/>
                    </a:cubicBezTo>
                    <a:lnTo>
                      <a:pt x="78" y="19"/>
                    </a:lnTo>
                    <a:cubicBezTo>
                      <a:pt x="61" y="14"/>
                      <a:pt x="37" y="6"/>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155921" y="1471258"/>
                <a:ext cx="11912" cy="14078"/>
              </a:xfrm>
              <a:custGeom>
                <a:avLst/>
                <a:gdLst/>
                <a:ahLst/>
                <a:cxnLst/>
                <a:rect l="l" t="t" r="r" b="b"/>
                <a:pathLst>
                  <a:path w="66" h="78" extrusionOk="0">
                    <a:moveTo>
                      <a:pt x="30" y="1"/>
                    </a:moveTo>
                    <a:lnTo>
                      <a:pt x="0" y="12"/>
                    </a:lnTo>
                    <a:cubicBezTo>
                      <a:pt x="12" y="36"/>
                      <a:pt x="24" y="54"/>
                      <a:pt x="36" y="78"/>
                    </a:cubicBezTo>
                    <a:lnTo>
                      <a:pt x="66" y="59"/>
                    </a:lnTo>
                    <a:cubicBezTo>
                      <a:pt x="53" y="42"/>
                      <a:pt x="42"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148340" y="1446531"/>
                <a:ext cx="8664" cy="14078"/>
              </a:xfrm>
              <a:custGeom>
                <a:avLst/>
                <a:gdLst/>
                <a:ahLst/>
                <a:cxnLst/>
                <a:rect l="l" t="t" r="r" b="b"/>
                <a:pathLst>
                  <a:path w="48" h="78" extrusionOk="0">
                    <a:moveTo>
                      <a:pt x="31" y="1"/>
                    </a:moveTo>
                    <a:lnTo>
                      <a:pt x="1" y="6"/>
                    </a:lnTo>
                    <a:cubicBezTo>
                      <a:pt x="6" y="31"/>
                      <a:pt x="12" y="53"/>
                      <a:pt x="18" y="78"/>
                    </a:cubicBezTo>
                    <a:lnTo>
                      <a:pt x="48" y="72"/>
                    </a:lnTo>
                    <a:cubicBezTo>
                      <a:pt x="42" y="48"/>
                      <a:pt x="36" y="2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170902" y="1491654"/>
                <a:ext cx="12995" cy="14078"/>
              </a:xfrm>
              <a:custGeom>
                <a:avLst/>
                <a:gdLst/>
                <a:ahLst/>
                <a:cxnLst/>
                <a:rect l="l" t="t" r="r" b="b"/>
                <a:pathLst>
                  <a:path w="72" h="78" extrusionOk="0">
                    <a:moveTo>
                      <a:pt x="24" y="1"/>
                    </a:moveTo>
                    <a:lnTo>
                      <a:pt x="0" y="24"/>
                    </a:lnTo>
                    <a:cubicBezTo>
                      <a:pt x="13" y="42"/>
                      <a:pt x="30" y="59"/>
                      <a:pt x="49" y="78"/>
                    </a:cubicBezTo>
                    <a:lnTo>
                      <a:pt x="72" y="54"/>
                    </a:lnTo>
                    <a:cubicBezTo>
                      <a:pt x="54" y="36"/>
                      <a:pt x="36" y="24"/>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150506" y="1394911"/>
                <a:ext cx="9927" cy="14078"/>
              </a:xfrm>
              <a:custGeom>
                <a:avLst/>
                <a:gdLst/>
                <a:ahLst/>
                <a:cxnLst/>
                <a:rect l="l" t="t" r="r" b="b"/>
                <a:pathLst>
                  <a:path w="55" h="78" extrusionOk="0">
                    <a:moveTo>
                      <a:pt x="24" y="1"/>
                    </a:moveTo>
                    <a:cubicBezTo>
                      <a:pt x="19" y="23"/>
                      <a:pt x="6" y="48"/>
                      <a:pt x="0" y="72"/>
                    </a:cubicBezTo>
                    <a:lnTo>
                      <a:pt x="30" y="78"/>
                    </a:lnTo>
                    <a:cubicBezTo>
                      <a:pt x="36" y="54"/>
                      <a:pt x="47" y="31"/>
                      <a:pt x="54" y="12"/>
                    </a:cubicBez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4147438" y="1420721"/>
                <a:ext cx="6498" cy="13176"/>
              </a:xfrm>
              <a:custGeom>
                <a:avLst/>
                <a:gdLst/>
                <a:ahLst/>
                <a:cxnLst/>
                <a:rect l="l" t="t" r="r" b="b"/>
                <a:pathLst>
                  <a:path w="36" h="73" extrusionOk="0">
                    <a:moveTo>
                      <a:pt x="6" y="1"/>
                    </a:moveTo>
                    <a:cubicBezTo>
                      <a:pt x="0" y="23"/>
                      <a:pt x="0" y="42"/>
                      <a:pt x="0" y="66"/>
                    </a:cubicBezTo>
                    <a:lnTo>
                      <a:pt x="0" y="72"/>
                    </a:lnTo>
                    <a:lnTo>
                      <a:pt x="29" y="72"/>
                    </a:lnTo>
                    <a:lnTo>
                      <a:pt x="29" y="66"/>
                    </a:lnTo>
                    <a:cubicBezTo>
                      <a:pt x="29" y="48"/>
                      <a:pt x="36" y="23"/>
                      <a:pt x="36" y="6"/>
                    </a:cubicBez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4161336" y="1371267"/>
                <a:ext cx="11912" cy="14078"/>
              </a:xfrm>
              <a:custGeom>
                <a:avLst/>
                <a:gdLst/>
                <a:ahLst/>
                <a:cxnLst/>
                <a:rect l="l" t="t" r="r" b="b"/>
                <a:pathLst>
                  <a:path w="66" h="78" extrusionOk="0">
                    <a:moveTo>
                      <a:pt x="42" y="0"/>
                    </a:moveTo>
                    <a:cubicBezTo>
                      <a:pt x="23" y="24"/>
                      <a:pt x="12" y="42"/>
                      <a:pt x="0" y="66"/>
                    </a:cubicBezTo>
                    <a:lnTo>
                      <a:pt x="23" y="77"/>
                    </a:lnTo>
                    <a:cubicBezTo>
                      <a:pt x="36" y="60"/>
                      <a:pt x="53" y="42"/>
                      <a:pt x="66" y="24"/>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240751" y="1525044"/>
                <a:ext cx="12995" cy="6498"/>
              </a:xfrm>
              <a:custGeom>
                <a:avLst/>
                <a:gdLst/>
                <a:ahLst/>
                <a:cxnLst/>
                <a:rect l="l" t="t" r="r" b="b"/>
                <a:pathLst>
                  <a:path w="72" h="36" extrusionOk="0">
                    <a:moveTo>
                      <a:pt x="0" y="0"/>
                    </a:moveTo>
                    <a:lnTo>
                      <a:pt x="0" y="36"/>
                    </a:lnTo>
                    <a:lnTo>
                      <a:pt x="30" y="36"/>
                    </a:lnTo>
                    <a:cubicBezTo>
                      <a:pt x="42" y="36"/>
                      <a:pt x="61" y="36"/>
                      <a:pt x="72" y="30"/>
                    </a:cubicBezTo>
                    <a:lnTo>
                      <a:pt x="72" y="0"/>
                    </a:lnTo>
                    <a:cubicBezTo>
                      <a:pt x="56" y="0"/>
                      <a:pt x="40" y="3"/>
                      <a:pt x="24" y="3"/>
                    </a:cubicBezTo>
                    <a:cubicBezTo>
                      <a:pt x="17" y="3"/>
                      <a:pt x="9" y="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190214" y="1508800"/>
                <a:ext cx="14078" cy="11912"/>
              </a:xfrm>
              <a:custGeom>
                <a:avLst/>
                <a:gdLst/>
                <a:ahLst/>
                <a:cxnLst/>
                <a:rect l="l" t="t" r="r" b="b"/>
                <a:pathLst>
                  <a:path w="78" h="66" extrusionOk="0">
                    <a:moveTo>
                      <a:pt x="19" y="0"/>
                    </a:moveTo>
                    <a:lnTo>
                      <a:pt x="0" y="30"/>
                    </a:lnTo>
                    <a:cubicBezTo>
                      <a:pt x="19" y="43"/>
                      <a:pt x="42" y="54"/>
                      <a:pt x="66" y="66"/>
                    </a:cubicBezTo>
                    <a:lnTo>
                      <a:pt x="77" y="36"/>
                    </a:lnTo>
                    <a:cubicBezTo>
                      <a:pt x="60" y="30"/>
                      <a:pt x="36" y="19"/>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4177219" y="1352857"/>
                <a:ext cx="14259" cy="13176"/>
              </a:xfrm>
              <a:custGeom>
                <a:avLst/>
                <a:gdLst/>
                <a:ahLst/>
                <a:cxnLst/>
                <a:rect l="l" t="t" r="r" b="b"/>
                <a:pathLst>
                  <a:path w="79" h="73" extrusionOk="0">
                    <a:moveTo>
                      <a:pt x="61" y="1"/>
                    </a:moveTo>
                    <a:cubicBezTo>
                      <a:pt x="37" y="13"/>
                      <a:pt x="19" y="31"/>
                      <a:pt x="1" y="49"/>
                    </a:cubicBezTo>
                    <a:lnTo>
                      <a:pt x="25" y="72"/>
                    </a:lnTo>
                    <a:cubicBezTo>
                      <a:pt x="42" y="55"/>
                      <a:pt x="61" y="42"/>
                      <a:pt x="78" y="25"/>
                    </a:cubicBezTo>
                    <a:lnTo>
                      <a:pt x="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4199961" y="1342388"/>
                <a:ext cx="7761" cy="8664"/>
              </a:xfrm>
              <a:custGeom>
                <a:avLst/>
                <a:gdLst/>
                <a:ahLst/>
                <a:cxnLst/>
                <a:rect l="l" t="t" r="r" b="b"/>
                <a:pathLst>
                  <a:path w="43" h="48" extrusionOk="0">
                    <a:moveTo>
                      <a:pt x="31" y="0"/>
                    </a:moveTo>
                    <a:cubicBezTo>
                      <a:pt x="18" y="6"/>
                      <a:pt x="6" y="11"/>
                      <a:pt x="1" y="17"/>
                    </a:cubicBezTo>
                    <a:lnTo>
                      <a:pt x="12" y="47"/>
                    </a:lnTo>
                    <a:cubicBezTo>
                      <a:pt x="23" y="41"/>
                      <a:pt x="36" y="36"/>
                      <a:pt x="42" y="29"/>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5"/>
            <p:cNvGrpSpPr/>
            <p:nvPr/>
          </p:nvGrpSpPr>
          <p:grpSpPr>
            <a:xfrm>
              <a:off x="1192418" y="4562000"/>
              <a:ext cx="279942" cy="462084"/>
              <a:chOff x="2604429" y="1411877"/>
              <a:chExt cx="153958" cy="254130"/>
            </a:xfrm>
          </p:grpSpPr>
          <p:sp>
            <p:nvSpPr>
              <p:cNvPr id="337" name="Google Shape;337;p5"/>
              <p:cNvSpPr/>
              <p:nvPr/>
            </p:nvSpPr>
            <p:spPr>
              <a:xfrm>
                <a:off x="2604429" y="1490571"/>
                <a:ext cx="135728" cy="175436"/>
              </a:xfrm>
              <a:custGeom>
                <a:avLst/>
                <a:gdLst/>
                <a:ahLst/>
                <a:cxnLst/>
                <a:rect l="l" t="t" r="r" b="b"/>
                <a:pathLst>
                  <a:path w="752" h="972" extrusionOk="0">
                    <a:moveTo>
                      <a:pt x="693" y="37"/>
                    </a:moveTo>
                    <a:lnTo>
                      <a:pt x="674" y="244"/>
                    </a:lnTo>
                    <a:lnTo>
                      <a:pt x="80" y="244"/>
                    </a:lnTo>
                    <a:lnTo>
                      <a:pt x="61" y="37"/>
                    </a:lnTo>
                    <a:close/>
                    <a:moveTo>
                      <a:pt x="716" y="280"/>
                    </a:moveTo>
                    <a:lnTo>
                      <a:pt x="680" y="673"/>
                    </a:lnTo>
                    <a:lnTo>
                      <a:pt x="72" y="673"/>
                    </a:lnTo>
                    <a:lnTo>
                      <a:pt x="37" y="280"/>
                    </a:lnTo>
                    <a:close/>
                    <a:moveTo>
                      <a:pt x="627" y="709"/>
                    </a:moveTo>
                    <a:lnTo>
                      <a:pt x="603" y="936"/>
                    </a:lnTo>
                    <a:lnTo>
                      <a:pt x="151" y="936"/>
                    </a:lnTo>
                    <a:lnTo>
                      <a:pt x="127" y="709"/>
                    </a:lnTo>
                    <a:close/>
                    <a:moveTo>
                      <a:pt x="37" y="1"/>
                    </a:moveTo>
                    <a:cubicBezTo>
                      <a:pt x="37" y="1"/>
                      <a:pt x="31" y="7"/>
                      <a:pt x="25" y="7"/>
                    </a:cubicBezTo>
                    <a:cubicBezTo>
                      <a:pt x="25" y="12"/>
                      <a:pt x="20" y="18"/>
                      <a:pt x="20" y="24"/>
                    </a:cubicBezTo>
                    <a:lnTo>
                      <a:pt x="44" y="244"/>
                    </a:lnTo>
                    <a:lnTo>
                      <a:pt x="20" y="244"/>
                    </a:lnTo>
                    <a:cubicBezTo>
                      <a:pt x="14" y="244"/>
                      <a:pt x="8" y="251"/>
                      <a:pt x="1" y="251"/>
                    </a:cubicBezTo>
                    <a:lnTo>
                      <a:pt x="1" y="268"/>
                    </a:lnTo>
                    <a:lnTo>
                      <a:pt x="44" y="691"/>
                    </a:lnTo>
                    <a:cubicBezTo>
                      <a:pt x="44" y="697"/>
                      <a:pt x="50" y="709"/>
                      <a:pt x="61" y="709"/>
                    </a:cubicBezTo>
                    <a:lnTo>
                      <a:pt x="91" y="709"/>
                    </a:lnTo>
                    <a:lnTo>
                      <a:pt x="115" y="959"/>
                    </a:lnTo>
                    <a:cubicBezTo>
                      <a:pt x="115" y="966"/>
                      <a:pt x="121" y="972"/>
                      <a:pt x="133" y="972"/>
                    </a:cubicBezTo>
                    <a:lnTo>
                      <a:pt x="621" y="972"/>
                    </a:lnTo>
                    <a:cubicBezTo>
                      <a:pt x="633" y="972"/>
                      <a:pt x="639" y="966"/>
                      <a:pt x="639" y="959"/>
                    </a:cubicBezTo>
                    <a:lnTo>
                      <a:pt x="663" y="709"/>
                    </a:lnTo>
                    <a:lnTo>
                      <a:pt x="693" y="709"/>
                    </a:lnTo>
                    <a:cubicBezTo>
                      <a:pt x="704" y="709"/>
                      <a:pt x="710" y="697"/>
                      <a:pt x="710" y="691"/>
                    </a:cubicBezTo>
                    <a:lnTo>
                      <a:pt x="751" y="268"/>
                    </a:lnTo>
                    <a:lnTo>
                      <a:pt x="751" y="251"/>
                    </a:lnTo>
                    <a:cubicBezTo>
                      <a:pt x="746" y="251"/>
                      <a:pt x="740" y="244"/>
                      <a:pt x="734" y="244"/>
                    </a:cubicBezTo>
                    <a:lnTo>
                      <a:pt x="710" y="244"/>
                    </a:lnTo>
                    <a:lnTo>
                      <a:pt x="734" y="24"/>
                    </a:lnTo>
                    <a:cubicBezTo>
                      <a:pt x="734" y="18"/>
                      <a:pt x="729" y="12"/>
                      <a:pt x="729" y="7"/>
                    </a:cubicBezTo>
                    <a:cubicBezTo>
                      <a:pt x="723" y="7"/>
                      <a:pt x="716"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2644498" y="1548688"/>
                <a:ext cx="55952" cy="55952"/>
              </a:xfrm>
              <a:custGeom>
                <a:avLst/>
                <a:gdLst/>
                <a:ahLst/>
                <a:cxnLst/>
                <a:rect l="l" t="t" r="r" b="b"/>
                <a:pathLst>
                  <a:path w="310" h="310" extrusionOk="0">
                    <a:moveTo>
                      <a:pt x="155" y="36"/>
                    </a:moveTo>
                    <a:cubicBezTo>
                      <a:pt x="221" y="36"/>
                      <a:pt x="274" y="89"/>
                      <a:pt x="274" y="155"/>
                    </a:cubicBezTo>
                    <a:cubicBezTo>
                      <a:pt x="274" y="221"/>
                      <a:pt x="221" y="274"/>
                      <a:pt x="155" y="274"/>
                    </a:cubicBezTo>
                    <a:cubicBezTo>
                      <a:pt x="89" y="274"/>
                      <a:pt x="36" y="221"/>
                      <a:pt x="36" y="155"/>
                    </a:cubicBezTo>
                    <a:cubicBezTo>
                      <a:pt x="36" y="89"/>
                      <a:pt x="89" y="36"/>
                      <a:pt x="155" y="36"/>
                    </a:cubicBezTo>
                    <a:close/>
                    <a:moveTo>
                      <a:pt x="155" y="1"/>
                    </a:moveTo>
                    <a:cubicBezTo>
                      <a:pt x="72" y="1"/>
                      <a:pt x="1" y="65"/>
                      <a:pt x="1" y="155"/>
                    </a:cubicBezTo>
                    <a:cubicBezTo>
                      <a:pt x="1" y="238"/>
                      <a:pt x="72" y="309"/>
                      <a:pt x="155" y="309"/>
                    </a:cubicBezTo>
                    <a:cubicBezTo>
                      <a:pt x="238" y="309"/>
                      <a:pt x="309" y="238"/>
                      <a:pt x="309" y="155"/>
                    </a:cubicBezTo>
                    <a:cubicBezTo>
                      <a:pt x="309" y="65"/>
                      <a:pt x="23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2665976" y="1469995"/>
                <a:ext cx="6498" cy="15342"/>
              </a:xfrm>
              <a:custGeom>
                <a:avLst/>
                <a:gdLst/>
                <a:ahLst/>
                <a:cxnLst/>
                <a:rect l="l" t="t" r="r" b="b"/>
                <a:pathLst>
                  <a:path w="36" h="85" extrusionOk="0">
                    <a:moveTo>
                      <a:pt x="17" y="1"/>
                    </a:moveTo>
                    <a:cubicBezTo>
                      <a:pt x="12" y="1"/>
                      <a:pt x="0" y="8"/>
                      <a:pt x="0" y="19"/>
                    </a:cubicBezTo>
                    <a:lnTo>
                      <a:pt x="0" y="66"/>
                    </a:lnTo>
                    <a:cubicBezTo>
                      <a:pt x="0" y="72"/>
                      <a:pt x="12" y="85"/>
                      <a:pt x="17" y="85"/>
                    </a:cubicBezTo>
                    <a:cubicBezTo>
                      <a:pt x="30" y="85"/>
                      <a:pt x="36" y="72"/>
                      <a:pt x="36" y="66"/>
                    </a:cubicBezTo>
                    <a:lnTo>
                      <a:pt x="36" y="19"/>
                    </a:lnTo>
                    <a:cubicBezTo>
                      <a:pt x="36" y="8"/>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665976" y="1440033"/>
                <a:ext cx="6498" cy="23644"/>
              </a:xfrm>
              <a:custGeom>
                <a:avLst/>
                <a:gdLst/>
                <a:ahLst/>
                <a:cxnLst/>
                <a:rect l="l" t="t" r="r" b="b"/>
                <a:pathLst>
                  <a:path w="36" h="131" extrusionOk="0">
                    <a:moveTo>
                      <a:pt x="17" y="1"/>
                    </a:moveTo>
                    <a:cubicBezTo>
                      <a:pt x="12" y="1"/>
                      <a:pt x="0" y="12"/>
                      <a:pt x="0" y="18"/>
                    </a:cubicBezTo>
                    <a:lnTo>
                      <a:pt x="0" y="114"/>
                    </a:lnTo>
                    <a:cubicBezTo>
                      <a:pt x="0" y="125"/>
                      <a:pt x="12" y="131"/>
                      <a:pt x="17" y="131"/>
                    </a:cubicBezTo>
                    <a:cubicBezTo>
                      <a:pt x="30" y="131"/>
                      <a:pt x="36" y="125"/>
                      <a:pt x="36" y="114"/>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685289" y="1411877"/>
                <a:ext cx="23825" cy="6678"/>
              </a:xfrm>
              <a:custGeom>
                <a:avLst/>
                <a:gdLst/>
                <a:ahLst/>
                <a:cxnLst/>
                <a:rect l="l" t="t" r="r" b="b"/>
                <a:pathLst>
                  <a:path w="132" h="37" extrusionOk="0">
                    <a:moveTo>
                      <a:pt x="18" y="1"/>
                    </a:moveTo>
                    <a:cubicBezTo>
                      <a:pt x="6" y="1"/>
                      <a:pt x="0" y="14"/>
                      <a:pt x="0" y="20"/>
                    </a:cubicBezTo>
                    <a:cubicBezTo>
                      <a:pt x="0" y="31"/>
                      <a:pt x="6" y="37"/>
                      <a:pt x="18" y="37"/>
                    </a:cubicBezTo>
                    <a:lnTo>
                      <a:pt x="113" y="37"/>
                    </a:lnTo>
                    <a:cubicBezTo>
                      <a:pt x="119" y="37"/>
                      <a:pt x="132" y="31"/>
                      <a:pt x="132" y="20"/>
                    </a:cubicBezTo>
                    <a:cubicBezTo>
                      <a:pt x="132" y="14"/>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2665976" y="1413862"/>
                <a:ext cx="14078" cy="20937"/>
              </a:xfrm>
              <a:custGeom>
                <a:avLst/>
                <a:gdLst/>
                <a:ahLst/>
                <a:cxnLst/>
                <a:rect l="l" t="t" r="r" b="b"/>
                <a:pathLst>
                  <a:path w="78" h="116" extrusionOk="0">
                    <a:moveTo>
                      <a:pt x="58" y="0"/>
                    </a:moveTo>
                    <a:cubicBezTo>
                      <a:pt x="55" y="0"/>
                      <a:pt x="51" y="1"/>
                      <a:pt x="47" y="3"/>
                    </a:cubicBezTo>
                    <a:cubicBezTo>
                      <a:pt x="17" y="14"/>
                      <a:pt x="0" y="44"/>
                      <a:pt x="0" y="80"/>
                    </a:cubicBezTo>
                    <a:lnTo>
                      <a:pt x="0" y="97"/>
                    </a:lnTo>
                    <a:cubicBezTo>
                      <a:pt x="0" y="104"/>
                      <a:pt x="12" y="116"/>
                      <a:pt x="17" y="116"/>
                    </a:cubicBezTo>
                    <a:cubicBezTo>
                      <a:pt x="30" y="116"/>
                      <a:pt x="36" y="104"/>
                      <a:pt x="36" y="97"/>
                    </a:cubicBezTo>
                    <a:lnTo>
                      <a:pt x="36" y="80"/>
                    </a:lnTo>
                    <a:cubicBezTo>
                      <a:pt x="36" y="61"/>
                      <a:pt x="47" y="44"/>
                      <a:pt x="66" y="33"/>
                    </a:cubicBezTo>
                    <a:cubicBezTo>
                      <a:pt x="72" y="33"/>
                      <a:pt x="77" y="20"/>
                      <a:pt x="72" y="9"/>
                    </a:cubicBezTo>
                    <a:cubicBezTo>
                      <a:pt x="72" y="5"/>
                      <a:pt x="6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2714167" y="1411877"/>
                <a:ext cx="15342" cy="6678"/>
              </a:xfrm>
              <a:custGeom>
                <a:avLst/>
                <a:gdLst/>
                <a:ahLst/>
                <a:cxnLst/>
                <a:rect l="l" t="t" r="r" b="b"/>
                <a:pathLst>
                  <a:path w="85" h="37" extrusionOk="0">
                    <a:moveTo>
                      <a:pt x="19" y="1"/>
                    </a:moveTo>
                    <a:cubicBezTo>
                      <a:pt x="13" y="1"/>
                      <a:pt x="1" y="14"/>
                      <a:pt x="1" y="20"/>
                    </a:cubicBezTo>
                    <a:cubicBezTo>
                      <a:pt x="1" y="31"/>
                      <a:pt x="13" y="37"/>
                      <a:pt x="19" y="37"/>
                    </a:cubicBezTo>
                    <a:lnTo>
                      <a:pt x="66" y="37"/>
                    </a:lnTo>
                    <a:cubicBezTo>
                      <a:pt x="79" y="37"/>
                      <a:pt x="85" y="31"/>
                      <a:pt x="85" y="20"/>
                    </a:cubicBezTo>
                    <a:cubicBezTo>
                      <a:pt x="85" y="14"/>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2687274" y="1469995"/>
                <a:ext cx="6678" cy="15342"/>
              </a:xfrm>
              <a:custGeom>
                <a:avLst/>
                <a:gdLst/>
                <a:ahLst/>
                <a:cxnLst/>
                <a:rect l="l" t="t" r="r" b="b"/>
                <a:pathLst>
                  <a:path w="37" h="85" extrusionOk="0">
                    <a:moveTo>
                      <a:pt x="19" y="1"/>
                    </a:moveTo>
                    <a:cubicBezTo>
                      <a:pt x="14" y="1"/>
                      <a:pt x="1" y="8"/>
                      <a:pt x="1" y="19"/>
                    </a:cubicBezTo>
                    <a:lnTo>
                      <a:pt x="1" y="66"/>
                    </a:lnTo>
                    <a:cubicBezTo>
                      <a:pt x="1" y="72"/>
                      <a:pt x="14" y="85"/>
                      <a:pt x="19" y="85"/>
                    </a:cubicBezTo>
                    <a:cubicBezTo>
                      <a:pt x="31" y="85"/>
                      <a:pt x="37" y="72"/>
                      <a:pt x="37" y="66"/>
                    </a:cubicBezTo>
                    <a:lnTo>
                      <a:pt x="37" y="19"/>
                    </a:lnTo>
                    <a:cubicBezTo>
                      <a:pt x="37" y="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687274" y="1446531"/>
                <a:ext cx="15522" cy="18410"/>
              </a:xfrm>
              <a:custGeom>
                <a:avLst/>
                <a:gdLst/>
                <a:ahLst/>
                <a:cxnLst/>
                <a:rect l="l" t="t" r="r" b="b"/>
                <a:pathLst>
                  <a:path w="86" h="102" extrusionOk="0">
                    <a:moveTo>
                      <a:pt x="55" y="1"/>
                    </a:moveTo>
                    <a:cubicBezTo>
                      <a:pt x="25" y="12"/>
                      <a:pt x="1" y="48"/>
                      <a:pt x="1" y="78"/>
                    </a:cubicBezTo>
                    <a:lnTo>
                      <a:pt x="1" y="83"/>
                    </a:lnTo>
                    <a:cubicBezTo>
                      <a:pt x="1" y="95"/>
                      <a:pt x="14" y="102"/>
                      <a:pt x="19" y="102"/>
                    </a:cubicBezTo>
                    <a:cubicBezTo>
                      <a:pt x="31" y="102"/>
                      <a:pt x="37" y="95"/>
                      <a:pt x="37" y="83"/>
                    </a:cubicBezTo>
                    <a:lnTo>
                      <a:pt x="37" y="78"/>
                    </a:lnTo>
                    <a:cubicBezTo>
                      <a:pt x="37" y="59"/>
                      <a:pt x="49" y="42"/>
                      <a:pt x="67" y="36"/>
                    </a:cubicBezTo>
                    <a:cubicBezTo>
                      <a:pt x="78" y="31"/>
                      <a:pt x="85" y="18"/>
                      <a:pt x="78" y="12"/>
                    </a:cubicBezTo>
                    <a:cubicBezTo>
                      <a:pt x="72" y="1"/>
                      <a:pt x="67"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706767" y="1445448"/>
                <a:ext cx="21839" cy="6678"/>
              </a:xfrm>
              <a:custGeom>
                <a:avLst/>
                <a:gdLst/>
                <a:ahLst/>
                <a:cxnLst/>
                <a:rect l="l" t="t" r="r" b="b"/>
                <a:pathLst>
                  <a:path w="121" h="37" extrusionOk="0">
                    <a:moveTo>
                      <a:pt x="19" y="1"/>
                    </a:moveTo>
                    <a:cubicBezTo>
                      <a:pt x="6" y="1"/>
                      <a:pt x="0" y="7"/>
                      <a:pt x="0" y="18"/>
                    </a:cubicBezTo>
                    <a:cubicBezTo>
                      <a:pt x="0" y="29"/>
                      <a:pt x="6" y="37"/>
                      <a:pt x="19" y="37"/>
                    </a:cubicBezTo>
                    <a:lnTo>
                      <a:pt x="102" y="37"/>
                    </a:lnTo>
                    <a:cubicBezTo>
                      <a:pt x="107" y="37"/>
                      <a:pt x="120" y="29"/>
                      <a:pt x="120" y="18"/>
                    </a:cubicBezTo>
                    <a:cubicBezTo>
                      <a:pt x="120" y="7"/>
                      <a:pt x="10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2732396" y="1442741"/>
                <a:ext cx="22020" cy="9385"/>
              </a:xfrm>
              <a:custGeom>
                <a:avLst/>
                <a:gdLst/>
                <a:ahLst/>
                <a:cxnLst/>
                <a:rect l="l" t="t" r="r" b="b"/>
                <a:pathLst>
                  <a:path w="122" h="52" extrusionOk="0">
                    <a:moveTo>
                      <a:pt x="97" y="1"/>
                    </a:moveTo>
                    <a:cubicBezTo>
                      <a:pt x="95" y="1"/>
                      <a:pt x="93" y="1"/>
                      <a:pt x="91" y="3"/>
                    </a:cubicBezTo>
                    <a:cubicBezTo>
                      <a:pt x="78" y="9"/>
                      <a:pt x="72" y="16"/>
                      <a:pt x="61" y="16"/>
                    </a:cubicBezTo>
                    <a:lnTo>
                      <a:pt x="20" y="16"/>
                    </a:lnTo>
                    <a:cubicBezTo>
                      <a:pt x="14" y="16"/>
                      <a:pt x="1" y="22"/>
                      <a:pt x="1" y="33"/>
                    </a:cubicBezTo>
                    <a:cubicBezTo>
                      <a:pt x="1" y="44"/>
                      <a:pt x="14" y="52"/>
                      <a:pt x="20" y="52"/>
                    </a:cubicBezTo>
                    <a:lnTo>
                      <a:pt x="61" y="52"/>
                    </a:lnTo>
                    <a:cubicBezTo>
                      <a:pt x="78" y="52"/>
                      <a:pt x="97" y="44"/>
                      <a:pt x="114" y="33"/>
                    </a:cubicBezTo>
                    <a:cubicBezTo>
                      <a:pt x="121" y="27"/>
                      <a:pt x="121" y="16"/>
                      <a:pt x="114" y="9"/>
                    </a:cubicBezTo>
                    <a:cubicBezTo>
                      <a:pt x="110" y="5"/>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2751889" y="1423789"/>
                <a:ext cx="6498" cy="15522"/>
              </a:xfrm>
              <a:custGeom>
                <a:avLst/>
                <a:gdLst/>
                <a:ahLst/>
                <a:cxnLst/>
                <a:rect l="l" t="t" r="r" b="b"/>
                <a:pathLst>
                  <a:path w="36" h="86" extrusionOk="0">
                    <a:moveTo>
                      <a:pt x="19" y="1"/>
                    </a:moveTo>
                    <a:cubicBezTo>
                      <a:pt x="6" y="1"/>
                      <a:pt x="0" y="14"/>
                      <a:pt x="0" y="19"/>
                    </a:cubicBezTo>
                    <a:lnTo>
                      <a:pt x="0" y="66"/>
                    </a:lnTo>
                    <a:cubicBezTo>
                      <a:pt x="0" y="78"/>
                      <a:pt x="6" y="85"/>
                      <a:pt x="19" y="85"/>
                    </a:cubicBezTo>
                    <a:cubicBezTo>
                      <a:pt x="30" y="85"/>
                      <a:pt x="36" y="78"/>
                      <a:pt x="36" y="66"/>
                    </a:cubicBezTo>
                    <a:lnTo>
                      <a:pt x="36" y="19"/>
                    </a:lnTo>
                    <a:cubicBezTo>
                      <a:pt x="36" y="14"/>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643234" y="1469995"/>
                <a:ext cx="6678" cy="15342"/>
              </a:xfrm>
              <a:custGeom>
                <a:avLst/>
                <a:gdLst/>
                <a:ahLst/>
                <a:cxnLst/>
                <a:rect l="l" t="t" r="r" b="b"/>
                <a:pathLst>
                  <a:path w="37" h="85" extrusionOk="0">
                    <a:moveTo>
                      <a:pt x="19" y="1"/>
                    </a:moveTo>
                    <a:cubicBezTo>
                      <a:pt x="13" y="1"/>
                      <a:pt x="0" y="8"/>
                      <a:pt x="0" y="19"/>
                    </a:cubicBezTo>
                    <a:lnTo>
                      <a:pt x="0" y="66"/>
                    </a:lnTo>
                    <a:cubicBezTo>
                      <a:pt x="0" y="72"/>
                      <a:pt x="13" y="85"/>
                      <a:pt x="19" y="85"/>
                    </a:cubicBezTo>
                    <a:cubicBezTo>
                      <a:pt x="30" y="85"/>
                      <a:pt x="36" y="72"/>
                      <a:pt x="36" y="66"/>
                    </a:cubicBezTo>
                    <a:lnTo>
                      <a:pt x="36" y="19"/>
                    </a:lnTo>
                    <a:cubicBezTo>
                      <a:pt x="36" y="8"/>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621756" y="1444546"/>
                <a:ext cx="27074" cy="16064"/>
              </a:xfrm>
              <a:custGeom>
                <a:avLst/>
                <a:gdLst/>
                <a:ahLst/>
                <a:cxnLst/>
                <a:rect l="l" t="t" r="r" b="b"/>
                <a:pathLst>
                  <a:path w="150" h="89" extrusionOk="0">
                    <a:moveTo>
                      <a:pt x="25" y="0"/>
                    </a:moveTo>
                    <a:cubicBezTo>
                      <a:pt x="20" y="0"/>
                      <a:pt x="16" y="2"/>
                      <a:pt x="12" y="6"/>
                    </a:cubicBezTo>
                    <a:cubicBezTo>
                      <a:pt x="1" y="12"/>
                      <a:pt x="1" y="23"/>
                      <a:pt x="6" y="29"/>
                    </a:cubicBezTo>
                    <a:cubicBezTo>
                      <a:pt x="25" y="47"/>
                      <a:pt x="48" y="59"/>
                      <a:pt x="72" y="59"/>
                    </a:cubicBezTo>
                    <a:cubicBezTo>
                      <a:pt x="91" y="59"/>
                      <a:pt x="102" y="64"/>
                      <a:pt x="114" y="83"/>
                    </a:cubicBezTo>
                    <a:cubicBezTo>
                      <a:pt x="114" y="83"/>
                      <a:pt x="119" y="89"/>
                      <a:pt x="127" y="89"/>
                    </a:cubicBezTo>
                    <a:cubicBezTo>
                      <a:pt x="132" y="89"/>
                      <a:pt x="132" y="89"/>
                      <a:pt x="138" y="83"/>
                    </a:cubicBezTo>
                    <a:cubicBezTo>
                      <a:pt x="144" y="77"/>
                      <a:pt x="149" y="64"/>
                      <a:pt x="144" y="59"/>
                    </a:cubicBezTo>
                    <a:cubicBezTo>
                      <a:pt x="127" y="34"/>
                      <a:pt x="102" y="23"/>
                      <a:pt x="72" y="23"/>
                    </a:cubicBezTo>
                    <a:cubicBezTo>
                      <a:pt x="61" y="23"/>
                      <a:pt x="42" y="17"/>
                      <a:pt x="37" y="6"/>
                    </a:cubicBezTo>
                    <a:cubicBezTo>
                      <a:pt x="34" y="2"/>
                      <a:pt x="2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619771" y="1419638"/>
                <a:ext cx="6678" cy="15161"/>
              </a:xfrm>
              <a:custGeom>
                <a:avLst/>
                <a:gdLst/>
                <a:ahLst/>
                <a:cxnLst/>
                <a:rect l="l" t="t" r="r" b="b"/>
                <a:pathLst>
                  <a:path w="37" h="84" extrusionOk="0">
                    <a:moveTo>
                      <a:pt x="17" y="1"/>
                    </a:moveTo>
                    <a:cubicBezTo>
                      <a:pt x="6" y="1"/>
                      <a:pt x="0" y="12"/>
                      <a:pt x="0" y="18"/>
                    </a:cubicBezTo>
                    <a:lnTo>
                      <a:pt x="0" y="65"/>
                    </a:lnTo>
                    <a:cubicBezTo>
                      <a:pt x="0" y="78"/>
                      <a:pt x="6" y="84"/>
                      <a:pt x="17" y="84"/>
                    </a:cubicBezTo>
                    <a:cubicBezTo>
                      <a:pt x="30" y="84"/>
                      <a:pt x="36" y="78"/>
                      <a:pt x="36" y="65"/>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5"/>
            <p:cNvSpPr/>
            <p:nvPr/>
          </p:nvSpPr>
          <p:spPr>
            <a:xfrm>
              <a:off x="8637999" y="264611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506474" y="482239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5"/>
          <p:cNvGrpSpPr/>
          <p:nvPr/>
        </p:nvGrpSpPr>
        <p:grpSpPr>
          <a:xfrm>
            <a:off x="125950" y="2785237"/>
            <a:ext cx="8512057" cy="2258397"/>
            <a:chOff x="125950" y="2785237"/>
            <a:chExt cx="8512057" cy="2258397"/>
          </a:xfrm>
        </p:grpSpPr>
        <p:sp>
          <p:nvSpPr>
            <p:cNvPr id="355" name="Google Shape;355;p5"/>
            <p:cNvSpPr/>
            <p:nvPr/>
          </p:nvSpPr>
          <p:spPr>
            <a:xfrm>
              <a:off x="125950" y="296406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5"/>
            <p:cNvGrpSpPr/>
            <p:nvPr/>
          </p:nvGrpSpPr>
          <p:grpSpPr>
            <a:xfrm>
              <a:off x="8109436" y="4957935"/>
              <a:ext cx="423708" cy="85699"/>
              <a:chOff x="2023432" y="4251819"/>
              <a:chExt cx="335584" cy="67864"/>
            </a:xfrm>
          </p:grpSpPr>
          <p:sp>
            <p:nvSpPr>
              <p:cNvPr id="357" name="Google Shape;357;p5"/>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5"/>
            <p:cNvGrpSpPr/>
            <p:nvPr/>
          </p:nvGrpSpPr>
          <p:grpSpPr>
            <a:xfrm>
              <a:off x="8533148" y="2785237"/>
              <a:ext cx="104858" cy="105082"/>
              <a:chOff x="2089506" y="3065185"/>
              <a:chExt cx="467700" cy="468909"/>
            </a:xfrm>
          </p:grpSpPr>
          <p:sp>
            <p:nvSpPr>
              <p:cNvPr id="361" name="Google Shape;361;p5"/>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5"/>
            <p:cNvGrpSpPr/>
            <p:nvPr/>
          </p:nvGrpSpPr>
          <p:grpSpPr>
            <a:xfrm>
              <a:off x="1538611" y="4659437"/>
              <a:ext cx="104858" cy="105082"/>
              <a:chOff x="2089506" y="3065185"/>
              <a:chExt cx="467700" cy="468909"/>
            </a:xfrm>
          </p:grpSpPr>
          <p:sp>
            <p:nvSpPr>
              <p:cNvPr id="364" name="Google Shape;364;p5"/>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 name="Google Shape;366;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7" name="Google Shape;367;p5"/>
          <p:cNvSpPr txBox="1">
            <a:spLocks noGrp="1"/>
          </p:cNvSpPr>
          <p:nvPr>
            <p:ph type="subTitle" idx="1"/>
          </p:nvPr>
        </p:nvSpPr>
        <p:spPr>
          <a:xfrm>
            <a:off x="4923138" y="2364597"/>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8" name="Google Shape;368;p5"/>
          <p:cNvSpPr txBox="1">
            <a:spLocks noGrp="1"/>
          </p:cNvSpPr>
          <p:nvPr>
            <p:ph type="subTitle" idx="2"/>
          </p:nvPr>
        </p:nvSpPr>
        <p:spPr>
          <a:xfrm>
            <a:off x="1715263" y="236459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9" name="Google Shape;369;p5"/>
          <p:cNvSpPr txBox="1">
            <a:spLocks noGrp="1"/>
          </p:cNvSpPr>
          <p:nvPr>
            <p:ph type="subTitle" idx="3"/>
          </p:nvPr>
        </p:nvSpPr>
        <p:spPr>
          <a:xfrm>
            <a:off x="1715263" y="1961462"/>
            <a:ext cx="2505600" cy="49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70" name="Google Shape;370;p5"/>
          <p:cNvSpPr txBox="1">
            <a:spLocks noGrp="1"/>
          </p:cNvSpPr>
          <p:nvPr>
            <p:ph type="subTitle" idx="4"/>
          </p:nvPr>
        </p:nvSpPr>
        <p:spPr>
          <a:xfrm>
            <a:off x="4923139" y="1961458"/>
            <a:ext cx="2505600" cy="49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Lexend Deca"/>
                <a:ea typeface="Lexend Deca"/>
                <a:cs typeface="Lexend Deca"/>
                <a:sym typeface="Lexend Deca"/>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1"/>
        <p:cNvGrpSpPr/>
        <p:nvPr/>
      </p:nvGrpSpPr>
      <p:grpSpPr>
        <a:xfrm>
          <a:off x="0" y="0"/>
          <a:ext cx="0" cy="0"/>
          <a:chOff x="0" y="0"/>
          <a:chExt cx="0" cy="0"/>
        </a:xfrm>
      </p:grpSpPr>
      <p:pic>
        <p:nvPicPr>
          <p:cNvPr id="372" name="Google Shape;372;p6"/>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373" name="Google Shape;373;p6"/>
          <p:cNvGrpSpPr/>
          <p:nvPr/>
        </p:nvGrpSpPr>
        <p:grpSpPr>
          <a:xfrm>
            <a:off x="-1047156" y="924750"/>
            <a:ext cx="10980019" cy="5570550"/>
            <a:chOff x="-1047156" y="924750"/>
            <a:chExt cx="10980019" cy="5570550"/>
          </a:xfrm>
        </p:grpSpPr>
        <p:sp>
          <p:nvSpPr>
            <p:cNvPr id="374" name="Google Shape;374;p6"/>
            <p:cNvSpPr/>
            <p:nvPr/>
          </p:nvSpPr>
          <p:spPr>
            <a:xfrm>
              <a:off x="-796469" y="9247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5" name="Google Shape;375;p6"/>
            <p:cNvSpPr/>
            <p:nvPr/>
          </p:nvSpPr>
          <p:spPr>
            <a:xfrm>
              <a:off x="-1047156" y="15088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6" name="Google Shape;376;p6"/>
            <p:cNvSpPr/>
            <p:nvPr/>
          </p:nvSpPr>
          <p:spPr>
            <a:xfrm>
              <a:off x="8265163" y="48276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7" name="Google Shape;377;p6"/>
            <p:cNvSpPr/>
            <p:nvPr/>
          </p:nvSpPr>
          <p:spPr>
            <a:xfrm>
              <a:off x="8487625" y="3930825"/>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78" name="Google Shape;378;p6"/>
          <p:cNvGrpSpPr/>
          <p:nvPr/>
        </p:nvGrpSpPr>
        <p:grpSpPr>
          <a:xfrm>
            <a:off x="96716" y="2096209"/>
            <a:ext cx="8883956" cy="2975248"/>
            <a:chOff x="96716" y="2096209"/>
            <a:chExt cx="8883956" cy="2975248"/>
          </a:xfrm>
        </p:grpSpPr>
        <p:grpSp>
          <p:nvGrpSpPr>
            <p:cNvPr id="379" name="Google Shape;379;p6"/>
            <p:cNvGrpSpPr/>
            <p:nvPr/>
          </p:nvGrpSpPr>
          <p:grpSpPr>
            <a:xfrm rot="194">
              <a:off x="7797903" y="4615120"/>
              <a:ext cx="565230" cy="456321"/>
              <a:chOff x="4848100" y="2905251"/>
              <a:chExt cx="318565" cy="257198"/>
            </a:xfrm>
          </p:grpSpPr>
          <p:sp>
            <p:nvSpPr>
              <p:cNvPr id="380" name="Google Shape;380;p6"/>
              <p:cNvSpPr/>
              <p:nvPr/>
            </p:nvSpPr>
            <p:spPr>
              <a:xfrm>
                <a:off x="4848100" y="2905251"/>
                <a:ext cx="318565" cy="257198"/>
              </a:xfrm>
              <a:custGeom>
                <a:avLst/>
                <a:gdLst/>
                <a:ahLst/>
                <a:cxnLst/>
                <a:rect l="l" t="t" r="r" b="b"/>
                <a:pathLst>
                  <a:path w="1765" h="1425" extrusionOk="0">
                    <a:moveTo>
                      <a:pt x="764" y="346"/>
                    </a:moveTo>
                    <a:cubicBezTo>
                      <a:pt x="907" y="346"/>
                      <a:pt x="1025" y="447"/>
                      <a:pt x="1061" y="578"/>
                    </a:cubicBezTo>
                    <a:cubicBezTo>
                      <a:pt x="1067" y="589"/>
                      <a:pt x="1067" y="602"/>
                      <a:pt x="1072" y="614"/>
                    </a:cubicBezTo>
                    <a:lnTo>
                      <a:pt x="1072" y="644"/>
                    </a:lnTo>
                    <a:lnTo>
                      <a:pt x="1072" y="697"/>
                    </a:lnTo>
                    <a:cubicBezTo>
                      <a:pt x="1072" y="710"/>
                      <a:pt x="1067" y="721"/>
                      <a:pt x="1067" y="732"/>
                    </a:cubicBezTo>
                    <a:cubicBezTo>
                      <a:pt x="1055" y="768"/>
                      <a:pt x="1042" y="792"/>
                      <a:pt x="1031" y="822"/>
                    </a:cubicBezTo>
                    <a:cubicBezTo>
                      <a:pt x="1020" y="834"/>
                      <a:pt x="1014" y="847"/>
                      <a:pt x="1001" y="858"/>
                    </a:cubicBezTo>
                    <a:cubicBezTo>
                      <a:pt x="1001" y="858"/>
                      <a:pt x="995" y="864"/>
                      <a:pt x="995" y="870"/>
                    </a:cubicBezTo>
                    <a:cubicBezTo>
                      <a:pt x="965" y="900"/>
                      <a:pt x="929" y="924"/>
                      <a:pt x="894" y="941"/>
                    </a:cubicBezTo>
                    <a:cubicBezTo>
                      <a:pt x="858" y="960"/>
                      <a:pt x="822" y="971"/>
                      <a:pt x="781" y="971"/>
                    </a:cubicBezTo>
                    <a:lnTo>
                      <a:pt x="745" y="971"/>
                    </a:lnTo>
                    <a:cubicBezTo>
                      <a:pt x="721" y="971"/>
                      <a:pt x="698" y="965"/>
                      <a:pt x="674" y="960"/>
                    </a:cubicBezTo>
                    <a:cubicBezTo>
                      <a:pt x="662" y="954"/>
                      <a:pt x="649" y="954"/>
                      <a:pt x="638" y="947"/>
                    </a:cubicBezTo>
                    <a:cubicBezTo>
                      <a:pt x="531" y="900"/>
                      <a:pt x="459" y="798"/>
                      <a:pt x="453" y="680"/>
                    </a:cubicBezTo>
                    <a:cubicBezTo>
                      <a:pt x="448" y="597"/>
                      <a:pt x="471" y="512"/>
                      <a:pt x="531" y="454"/>
                    </a:cubicBezTo>
                    <a:cubicBezTo>
                      <a:pt x="561" y="418"/>
                      <a:pt x="596" y="394"/>
                      <a:pt x="638" y="375"/>
                    </a:cubicBezTo>
                    <a:lnTo>
                      <a:pt x="638" y="864"/>
                    </a:lnTo>
                    <a:cubicBezTo>
                      <a:pt x="626" y="858"/>
                      <a:pt x="614" y="847"/>
                      <a:pt x="602" y="840"/>
                    </a:cubicBezTo>
                    <a:cubicBezTo>
                      <a:pt x="555" y="798"/>
                      <a:pt x="525" y="740"/>
                      <a:pt x="525" y="674"/>
                    </a:cubicBezTo>
                    <a:cubicBezTo>
                      <a:pt x="519" y="661"/>
                      <a:pt x="514" y="655"/>
                      <a:pt x="501" y="655"/>
                    </a:cubicBezTo>
                    <a:cubicBezTo>
                      <a:pt x="495" y="655"/>
                      <a:pt x="484" y="668"/>
                      <a:pt x="489" y="674"/>
                    </a:cubicBezTo>
                    <a:cubicBezTo>
                      <a:pt x="489" y="751"/>
                      <a:pt x="525" y="817"/>
                      <a:pt x="578" y="864"/>
                    </a:cubicBezTo>
                    <a:cubicBezTo>
                      <a:pt x="596" y="883"/>
                      <a:pt x="614" y="894"/>
                      <a:pt x="638" y="905"/>
                    </a:cubicBezTo>
                    <a:cubicBezTo>
                      <a:pt x="649" y="911"/>
                      <a:pt x="662" y="918"/>
                      <a:pt x="674" y="924"/>
                    </a:cubicBezTo>
                    <a:cubicBezTo>
                      <a:pt x="704" y="930"/>
                      <a:pt x="734" y="935"/>
                      <a:pt x="764" y="935"/>
                    </a:cubicBezTo>
                    <a:lnTo>
                      <a:pt x="775" y="935"/>
                    </a:lnTo>
                    <a:cubicBezTo>
                      <a:pt x="847" y="930"/>
                      <a:pt x="907" y="905"/>
                      <a:pt x="954" y="858"/>
                    </a:cubicBezTo>
                    <a:cubicBezTo>
                      <a:pt x="960" y="852"/>
                      <a:pt x="965" y="847"/>
                      <a:pt x="965" y="847"/>
                    </a:cubicBezTo>
                    <a:cubicBezTo>
                      <a:pt x="978" y="834"/>
                      <a:pt x="984" y="828"/>
                      <a:pt x="984" y="822"/>
                    </a:cubicBezTo>
                    <a:cubicBezTo>
                      <a:pt x="1007" y="792"/>
                      <a:pt x="1020" y="768"/>
                      <a:pt x="1025" y="732"/>
                    </a:cubicBezTo>
                    <a:cubicBezTo>
                      <a:pt x="1031" y="721"/>
                      <a:pt x="1031" y="710"/>
                      <a:pt x="1037" y="697"/>
                    </a:cubicBezTo>
                    <a:lnTo>
                      <a:pt x="1037" y="644"/>
                    </a:lnTo>
                    <a:lnTo>
                      <a:pt x="1037" y="614"/>
                    </a:lnTo>
                    <a:cubicBezTo>
                      <a:pt x="1031" y="602"/>
                      <a:pt x="1031" y="589"/>
                      <a:pt x="1025" y="578"/>
                    </a:cubicBezTo>
                    <a:cubicBezTo>
                      <a:pt x="1014" y="531"/>
                      <a:pt x="984" y="489"/>
                      <a:pt x="948" y="454"/>
                    </a:cubicBezTo>
                    <a:cubicBezTo>
                      <a:pt x="888" y="405"/>
                      <a:pt x="822" y="382"/>
                      <a:pt x="745" y="382"/>
                    </a:cubicBezTo>
                    <a:cubicBezTo>
                      <a:pt x="739" y="382"/>
                      <a:pt x="728" y="394"/>
                      <a:pt x="728" y="399"/>
                    </a:cubicBezTo>
                    <a:cubicBezTo>
                      <a:pt x="728" y="411"/>
                      <a:pt x="739" y="418"/>
                      <a:pt x="751" y="418"/>
                    </a:cubicBezTo>
                    <a:cubicBezTo>
                      <a:pt x="811" y="418"/>
                      <a:pt x="877" y="435"/>
                      <a:pt x="924" y="482"/>
                    </a:cubicBezTo>
                    <a:cubicBezTo>
                      <a:pt x="954" y="507"/>
                      <a:pt x="978" y="542"/>
                      <a:pt x="990" y="578"/>
                    </a:cubicBezTo>
                    <a:lnTo>
                      <a:pt x="757" y="578"/>
                    </a:lnTo>
                    <a:cubicBezTo>
                      <a:pt x="751" y="578"/>
                      <a:pt x="739" y="584"/>
                      <a:pt x="739" y="597"/>
                    </a:cubicBezTo>
                    <a:cubicBezTo>
                      <a:pt x="739" y="608"/>
                      <a:pt x="751" y="614"/>
                      <a:pt x="757" y="614"/>
                    </a:cubicBezTo>
                    <a:lnTo>
                      <a:pt x="1001" y="614"/>
                    </a:lnTo>
                    <a:lnTo>
                      <a:pt x="1001" y="644"/>
                    </a:lnTo>
                    <a:lnTo>
                      <a:pt x="1001" y="697"/>
                    </a:lnTo>
                    <a:lnTo>
                      <a:pt x="757" y="697"/>
                    </a:lnTo>
                    <a:cubicBezTo>
                      <a:pt x="751" y="697"/>
                      <a:pt x="739" y="710"/>
                      <a:pt x="739" y="715"/>
                    </a:cubicBezTo>
                    <a:cubicBezTo>
                      <a:pt x="739" y="727"/>
                      <a:pt x="751" y="732"/>
                      <a:pt x="757" y="732"/>
                    </a:cubicBezTo>
                    <a:lnTo>
                      <a:pt x="990" y="732"/>
                    </a:lnTo>
                    <a:cubicBezTo>
                      <a:pt x="978" y="768"/>
                      <a:pt x="965" y="792"/>
                      <a:pt x="942" y="822"/>
                    </a:cubicBezTo>
                    <a:lnTo>
                      <a:pt x="757" y="822"/>
                    </a:lnTo>
                    <a:cubicBezTo>
                      <a:pt x="751" y="822"/>
                      <a:pt x="739" y="828"/>
                      <a:pt x="739" y="840"/>
                    </a:cubicBezTo>
                    <a:cubicBezTo>
                      <a:pt x="739" y="847"/>
                      <a:pt x="751" y="858"/>
                      <a:pt x="757" y="858"/>
                    </a:cubicBezTo>
                    <a:lnTo>
                      <a:pt x="899" y="858"/>
                    </a:lnTo>
                    <a:cubicBezTo>
                      <a:pt x="864" y="883"/>
                      <a:pt x="822" y="900"/>
                      <a:pt x="775" y="900"/>
                    </a:cubicBezTo>
                    <a:cubicBezTo>
                      <a:pt x="739" y="900"/>
                      <a:pt x="704" y="894"/>
                      <a:pt x="674" y="883"/>
                    </a:cubicBezTo>
                    <a:lnTo>
                      <a:pt x="674" y="358"/>
                    </a:lnTo>
                    <a:cubicBezTo>
                      <a:pt x="698" y="352"/>
                      <a:pt x="721" y="352"/>
                      <a:pt x="745" y="346"/>
                    </a:cubicBezTo>
                    <a:close/>
                    <a:moveTo>
                      <a:pt x="1729" y="36"/>
                    </a:moveTo>
                    <a:lnTo>
                      <a:pt x="1729" y="1329"/>
                    </a:lnTo>
                    <a:lnTo>
                      <a:pt x="674" y="1329"/>
                    </a:lnTo>
                    <a:lnTo>
                      <a:pt x="674" y="995"/>
                    </a:lnTo>
                    <a:cubicBezTo>
                      <a:pt x="704" y="1001"/>
                      <a:pt x="734" y="1007"/>
                      <a:pt x="764" y="1007"/>
                    </a:cubicBezTo>
                    <a:lnTo>
                      <a:pt x="781" y="1007"/>
                    </a:lnTo>
                    <a:cubicBezTo>
                      <a:pt x="822" y="1007"/>
                      <a:pt x="864" y="995"/>
                      <a:pt x="899" y="977"/>
                    </a:cubicBezTo>
                    <a:lnTo>
                      <a:pt x="1644" y="977"/>
                    </a:lnTo>
                    <a:cubicBezTo>
                      <a:pt x="1657" y="977"/>
                      <a:pt x="1663" y="971"/>
                      <a:pt x="1663" y="960"/>
                    </a:cubicBezTo>
                    <a:cubicBezTo>
                      <a:pt x="1663" y="954"/>
                      <a:pt x="1657" y="941"/>
                      <a:pt x="1644" y="941"/>
                    </a:cubicBezTo>
                    <a:lnTo>
                      <a:pt x="965" y="941"/>
                    </a:lnTo>
                    <a:cubicBezTo>
                      <a:pt x="995" y="918"/>
                      <a:pt x="1025" y="888"/>
                      <a:pt x="1050" y="858"/>
                    </a:cubicBezTo>
                    <a:lnTo>
                      <a:pt x="1644" y="858"/>
                    </a:lnTo>
                    <a:cubicBezTo>
                      <a:pt x="1657" y="858"/>
                      <a:pt x="1663" y="847"/>
                      <a:pt x="1663" y="840"/>
                    </a:cubicBezTo>
                    <a:cubicBezTo>
                      <a:pt x="1663" y="828"/>
                      <a:pt x="1657" y="822"/>
                      <a:pt x="1644" y="822"/>
                    </a:cubicBezTo>
                    <a:lnTo>
                      <a:pt x="1072" y="822"/>
                    </a:lnTo>
                    <a:cubicBezTo>
                      <a:pt x="1085" y="792"/>
                      <a:pt x="1097" y="768"/>
                      <a:pt x="1102" y="732"/>
                    </a:cubicBezTo>
                    <a:lnTo>
                      <a:pt x="1644" y="732"/>
                    </a:lnTo>
                    <a:cubicBezTo>
                      <a:pt x="1657" y="732"/>
                      <a:pt x="1663" y="727"/>
                      <a:pt x="1663" y="715"/>
                    </a:cubicBezTo>
                    <a:cubicBezTo>
                      <a:pt x="1663" y="710"/>
                      <a:pt x="1657" y="697"/>
                      <a:pt x="1644" y="697"/>
                    </a:cubicBezTo>
                    <a:lnTo>
                      <a:pt x="1108" y="697"/>
                    </a:lnTo>
                    <a:lnTo>
                      <a:pt x="1108" y="638"/>
                    </a:lnTo>
                    <a:lnTo>
                      <a:pt x="1108" y="614"/>
                    </a:lnTo>
                    <a:lnTo>
                      <a:pt x="1644" y="614"/>
                    </a:lnTo>
                    <a:cubicBezTo>
                      <a:pt x="1657" y="614"/>
                      <a:pt x="1663" y="608"/>
                      <a:pt x="1663" y="597"/>
                    </a:cubicBezTo>
                    <a:cubicBezTo>
                      <a:pt x="1663" y="584"/>
                      <a:pt x="1657" y="578"/>
                      <a:pt x="1644" y="578"/>
                    </a:cubicBezTo>
                    <a:lnTo>
                      <a:pt x="1102" y="578"/>
                    </a:lnTo>
                    <a:cubicBezTo>
                      <a:pt x="1062" y="423"/>
                      <a:pt x="921" y="310"/>
                      <a:pt x="760" y="310"/>
                    </a:cubicBezTo>
                    <a:cubicBezTo>
                      <a:pt x="755" y="310"/>
                      <a:pt x="750" y="311"/>
                      <a:pt x="745" y="311"/>
                    </a:cubicBezTo>
                    <a:cubicBezTo>
                      <a:pt x="721" y="316"/>
                      <a:pt x="698" y="316"/>
                      <a:pt x="674" y="322"/>
                    </a:cubicBezTo>
                    <a:lnTo>
                      <a:pt x="674" y="36"/>
                    </a:lnTo>
                    <a:close/>
                    <a:moveTo>
                      <a:pt x="322" y="1073"/>
                    </a:moveTo>
                    <a:cubicBezTo>
                      <a:pt x="328" y="1073"/>
                      <a:pt x="335" y="1078"/>
                      <a:pt x="341" y="1084"/>
                    </a:cubicBezTo>
                    <a:cubicBezTo>
                      <a:pt x="352" y="1090"/>
                      <a:pt x="352" y="1108"/>
                      <a:pt x="341" y="1120"/>
                    </a:cubicBezTo>
                    <a:lnTo>
                      <a:pt x="85" y="1376"/>
                    </a:lnTo>
                    <a:cubicBezTo>
                      <a:pt x="78" y="1382"/>
                      <a:pt x="71" y="1385"/>
                      <a:pt x="63" y="1385"/>
                    </a:cubicBezTo>
                    <a:cubicBezTo>
                      <a:pt x="56" y="1385"/>
                      <a:pt x="48" y="1382"/>
                      <a:pt x="42" y="1376"/>
                    </a:cubicBezTo>
                    <a:cubicBezTo>
                      <a:pt x="36" y="1370"/>
                      <a:pt x="36" y="1364"/>
                      <a:pt x="36" y="1359"/>
                    </a:cubicBezTo>
                    <a:cubicBezTo>
                      <a:pt x="36" y="1353"/>
                      <a:pt x="36" y="1347"/>
                      <a:pt x="42" y="1340"/>
                    </a:cubicBezTo>
                    <a:lnTo>
                      <a:pt x="299" y="1084"/>
                    </a:lnTo>
                    <a:cubicBezTo>
                      <a:pt x="305" y="1078"/>
                      <a:pt x="311" y="1073"/>
                      <a:pt x="322" y="1073"/>
                    </a:cubicBezTo>
                    <a:close/>
                    <a:moveTo>
                      <a:pt x="656" y="1"/>
                    </a:moveTo>
                    <a:cubicBezTo>
                      <a:pt x="644" y="1"/>
                      <a:pt x="638" y="12"/>
                      <a:pt x="638" y="18"/>
                    </a:cubicBezTo>
                    <a:lnTo>
                      <a:pt x="638" y="334"/>
                    </a:lnTo>
                    <a:cubicBezTo>
                      <a:pt x="501" y="388"/>
                      <a:pt x="406" y="525"/>
                      <a:pt x="418" y="680"/>
                    </a:cubicBezTo>
                    <a:cubicBezTo>
                      <a:pt x="418" y="762"/>
                      <a:pt x="453" y="834"/>
                      <a:pt x="501" y="894"/>
                    </a:cubicBezTo>
                    <a:lnTo>
                      <a:pt x="352" y="1048"/>
                    </a:lnTo>
                    <a:cubicBezTo>
                      <a:pt x="341" y="1043"/>
                      <a:pt x="328" y="1040"/>
                      <a:pt x="315" y="1040"/>
                    </a:cubicBezTo>
                    <a:cubicBezTo>
                      <a:pt x="299" y="1040"/>
                      <a:pt x="284" y="1045"/>
                      <a:pt x="275" y="1054"/>
                    </a:cubicBezTo>
                    <a:lnTo>
                      <a:pt x="19" y="1317"/>
                    </a:lnTo>
                    <a:cubicBezTo>
                      <a:pt x="6" y="1329"/>
                      <a:pt x="0" y="1340"/>
                      <a:pt x="0" y="1359"/>
                    </a:cubicBezTo>
                    <a:cubicBezTo>
                      <a:pt x="0" y="1376"/>
                      <a:pt x="6" y="1394"/>
                      <a:pt x="19" y="1406"/>
                    </a:cubicBezTo>
                    <a:cubicBezTo>
                      <a:pt x="30" y="1411"/>
                      <a:pt x="49" y="1424"/>
                      <a:pt x="60" y="1424"/>
                    </a:cubicBezTo>
                    <a:cubicBezTo>
                      <a:pt x="78" y="1424"/>
                      <a:pt x="96" y="1411"/>
                      <a:pt x="108" y="1406"/>
                    </a:cubicBezTo>
                    <a:lnTo>
                      <a:pt x="363" y="1144"/>
                    </a:lnTo>
                    <a:cubicBezTo>
                      <a:pt x="382" y="1126"/>
                      <a:pt x="388" y="1097"/>
                      <a:pt x="376" y="1073"/>
                    </a:cubicBezTo>
                    <a:lnTo>
                      <a:pt x="531" y="918"/>
                    </a:lnTo>
                    <a:cubicBezTo>
                      <a:pt x="561" y="947"/>
                      <a:pt x="596" y="971"/>
                      <a:pt x="638" y="983"/>
                    </a:cubicBezTo>
                    <a:lnTo>
                      <a:pt x="638" y="1347"/>
                    </a:lnTo>
                    <a:cubicBezTo>
                      <a:pt x="638" y="1359"/>
                      <a:pt x="644" y="1364"/>
                      <a:pt x="656" y="1364"/>
                    </a:cubicBezTo>
                    <a:lnTo>
                      <a:pt x="1746" y="1364"/>
                    </a:lnTo>
                    <a:cubicBezTo>
                      <a:pt x="1757" y="1364"/>
                      <a:pt x="1764" y="1359"/>
                      <a:pt x="1764" y="1347"/>
                    </a:cubicBezTo>
                    <a:lnTo>
                      <a:pt x="1764" y="18"/>
                    </a:lnTo>
                    <a:cubicBezTo>
                      <a:pt x="1764" y="12"/>
                      <a:pt x="1757"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4981482" y="2939544"/>
                <a:ext cx="15161" cy="6678"/>
              </a:xfrm>
              <a:custGeom>
                <a:avLst/>
                <a:gdLst/>
                <a:ahLst/>
                <a:cxnLst/>
                <a:rect l="l" t="t" r="r" b="b"/>
                <a:pathLst>
                  <a:path w="84" h="37" extrusionOk="0">
                    <a:moveTo>
                      <a:pt x="18" y="1"/>
                    </a:moveTo>
                    <a:cubicBezTo>
                      <a:pt x="12" y="1"/>
                      <a:pt x="0" y="6"/>
                      <a:pt x="0" y="19"/>
                    </a:cubicBezTo>
                    <a:cubicBezTo>
                      <a:pt x="0" y="25"/>
                      <a:pt x="12" y="36"/>
                      <a:pt x="18" y="36"/>
                    </a:cubicBezTo>
                    <a:lnTo>
                      <a:pt x="66" y="36"/>
                    </a:lnTo>
                    <a:cubicBezTo>
                      <a:pt x="78" y="36"/>
                      <a:pt x="83" y="25"/>
                      <a:pt x="83" y="19"/>
                    </a:cubicBezTo>
                    <a:cubicBezTo>
                      <a:pt x="83"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5100606" y="2939544"/>
                <a:ext cx="24908" cy="6678"/>
              </a:xfrm>
              <a:custGeom>
                <a:avLst/>
                <a:gdLst/>
                <a:ahLst/>
                <a:cxnLst/>
                <a:rect l="l" t="t" r="r" b="b"/>
                <a:pathLst>
                  <a:path w="138" h="37" extrusionOk="0">
                    <a:moveTo>
                      <a:pt x="19" y="1"/>
                    </a:moveTo>
                    <a:cubicBezTo>
                      <a:pt x="8" y="1"/>
                      <a:pt x="1" y="6"/>
                      <a:pt x="1" y="19"/>
                    </a:cubicBezTo>
                    <a:cubicBezTo>
                      <a:pt x="1" y="25"/>
                      <a:pt x="8"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5003863" y="2939544"/>
                <a:ext cx="24908" cy="6678"/>
              </a:xfrm>
              <a:custGeom>
                <a:avLst/>
                <a:gdLst/>
                <a:ahLst/>
                <a:cxnLst/>
                <a:rect l="l" t="t" r="r" b="b"/>
                <a:pathLst>
                  <a:path w="138" h="37" extrusionOk="0">
                    <a:moveTo>
                      <a:pt x="19" y="1"/>
                    </a:moveTo>
                    <a:cubicBezTo>
                      <a:pt x="14" y="1"/>
                      <a:pt x="1" y="6"/>
                      <a:pt x="1" y="19"/>
                    </a:cubicBezTo>
                    <a:cubicBezTo>
                      <a:pt x="1" y="25"/>
                      <a:pt x="14" y="36"/>
                      <a:pt x="19" y="36"/>
                    </a:cubicBezTo>
                    <a:lnTo>
                      <a:pt x="121" y="36"/>
                    </a:lnTo>
                    <a:cubicBezTo>
                      <a:pt x="132" y="36"/>
                      <a:pt x="138" y="25"/>
                      <a:pt x="138" y="19"/>
                    </a:cubicBezTo>
                    <a:cubicBezTo>
                      <a:pt x="138" y="6"/>
                      <a:pt x="13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5036171" y="2939544"/>
                <a:ext cx="24908" cy="6678"/>
              </a:xfrm>
              <a:custGeom>
                <a:avLst/>
                <a:gdLst/>
                <a:ahLst/>
                <a:cxnLst/>
                <a:rect l="l" t="t" r="r" b="b"/>
                <a:pathLst>
                  <a:path w="138" h="37" extrusionOk="0">
                    <a:moveTo>
                      <a:pt x="19" y="1"/>
                    </a:moveTo>
                    <a:cubicBezTo>
                      <a:pt x="8" y="1"/>
                      <a:pt x="0" y="6"/>
                      <a:pt x="0" y="19"/>
                    </a:cubicBezTo>
                    <a:cubicBezTo>
                      <a:pt x="0" y="25"/>
                      <a:pt x="8" y="36"/>
                      <a:pt x="19" y="36"/>
                    </a:cubicBezTo>
                    <a:lnTo>
                      <a:pt x="120" y="36"/>
                    </a:lnTo>
                    <a:cubicBezTo>
                      <a:pt x="132" y="36"/>
                      <a:pt x="138" y="25"/>
                      <a:pt x="138" y="19"/>
                    </a:cubicBezTo>
                    <a:cubicBezTo>
                      <a:pt x="138"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5068479" y="2939544"/>
                <a:ext cx="24908" cy="6678"/>
              </a:xfrm>
              <a:custGeom>
                <a:avLst/>
                <a:gdLst/>
                <a:ahLst/>
                <a:cxnLst/>
                <a:rect l="l" t="t" r="r" b="b"/>
                <a:pathLst>
                  <a:path w="138" h="37" extrusionOk="0">
                    <a:moveTo>
                      <a:pt x="19" y="1"/>
                    </a:moveTo>
                    <a:cubicBezTo>
                      <a:pt x="7" y="1"/>
                      <a:pt x="0" y="6"/>
                      <a:pt x="0" y="19"/>
                    </a:cubicBezTo>
                    <a:cubicBezTo>
                      <a:pt x="0" y="25"/>
                      <a:pt x="7" y="36"/>
                      <a:pt x="19" y="36"/>
                    </a:cubicBezTo>
                    <a:lnTo>
                      <a:pt x="120" y="36"/>
                    </a:lnTo>
                    <a:cubicBezTo>
                      <a:pt x="132" y="36"/>
                      <a:pt x="137" y="25"/>
                      <a:pt x="137" y="19"/>
                    </a:cubicBezTo>
                    <a:cubicBezTo>
                      <a:pt x="137" y="6"/>
                      <a:pt x="132"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5132913" y="2939544"/>
                <a:ext cx="15342" cy="6678"/>
              </a:xfrm>
              <a:custGeom>
                <a:avLst/>
                <a:gdLst/>
                <a:ahLst/>
                <a:cxnLst/>
                <a:rect l="l" t="t" r="r" b="b"/>
                <a:pathLst>
                  <a:path w="85" h="37" extrusionOk="0">
                    <a:moveTo>
                      <a:pt x="19" y="1"/>
                    </a:moveTo>
                    <a:cubicBezTo>
                      <a:pt x="8" y="1"/>
                      <a:pt x="0" y="6"/>
                      <a:pt x="0" y="19"/>
                    </a:cubicBezTo>
                    <a:cubicBezTo>
                      <a:pt x="0" y="25"/>
                      <a:pt x="8" y="36"/>
                      <a:pt x="19" y="36"/>
                    </a:cubicBezTo>
                    <a:lnTo>
                      <a:pt x="66" y="36"/>
                    </a:lnTo>
                    <a:cubicBezTo>
                      <a:pt x="79" y="36"/>
                      <a:pt x="85" y="25"/>
                      <a:pt x="85" y="19"/>
                    </a:cubicBezTo>
                    <a:cubicBezTo>
                      <a:pt x="85"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4981482" y="3097654"/>
                <a:ext cx="166773" cy="6678"/>
              </a:xfrm>
              <a:custGeom>
                <a:avLst/>
                <a:gdLst/>
                <a:ahLst/>
                <a:cxnLst/>
                <a:rect l="l" t="t" r="r" b="b"/>
                <a:pathLst>
                  <a:path w="924" h="37" extrusionOk="0">
                    <a:moveTo>
                      <a:pt x="18" y="1"/>
                    </a:moveTo>
                    <a:cubicBezTo>
                      <a:pt x="12" y="1"/>
                      <a:pt x="0" y="7"/>
                      <a:pt x="0" y="18"/>
                    </a:cubicBezTo>
                    <a:cubicBezTo>
                      <a:pt x="0" y="24"/>
                      <a:pt x="12" y="37"/>
                      <a:pt x="18" y="37"/>
                    </a:cubicBezTo>
                    <a:lnTo>
                      <a:pt x="905" y="37"/>
                    </a:lnTo>
                    <a:cubicBezTo>
                      <a:pt x="918" y="37"/>
                      <a:pt x="924" y="24"/>
                      <a:pt x="924" y="18"/>
                    </a:cubicBezTo>
                    <a:cubicBezTo>
                      <a:pt x="924" y="7"/>
                      <a:pt x="918"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6"/>
            <p:cNvGrpSpPr/>
            <p:nvPr/>
          </p:nvGrpSpPr>
          <p:grpSpPr>
            <a:xfrm>
              <a:off x="96716" y="2096209"/>
              <a:ext cx="415306" cy="492675"/>
              <a:chOff x="4147438" y="1298168"/>
              <a:chExt cx="196734" cy="233374"/>
            </a:xfrm>
          </p:grpSpPr>
          <p:sp>
            <p:nvSpPr>
              <p:cNvPr id="389" name="Google Shape;389;p6"/>
              <p:cNvSpPr/>
              <p:nvPr/>
            </p:nvSpPr>
            <p:spPr>
              <a:xfrm>
                <a:off x="4161336" y="1432633"/>
                <a:ext cx="34474" cy="65698"/>
              </a:xfrm>
              <a:custGeom>
                <a:avLst/>
                <a:gdLst/>
                <a:ahLst/>
                <a:cxnLst/>
                <a:rect l="l" t="t" r="r" b="b"/>
                <a:pathLst>
                  <a:path w="191" h="364" extrusionOk="0">
                    <a:moveTo>
                      <a:pt x="0" y="0"/>
                    </a:moveTo>
                    <a:cubicBezTo>
                      <a:pt x="0" y="143"/>
                      <a:pt x="66" y="273"/>
                      <a:pt x="173" y="363"/>
                    </a:cubicBezTo>
                    <a:lnTo>
                      <a:pt x="190" y="339"/>
                    </a:lnTo>
                    <a:cubicBezTo>
                      <a:pt x="89" y="256"/>
                      <a:pt x="30" y="13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4212956" y="1432633"/>
                <a:ext cx="117318" cy="85011"/>
              </a:xfrm>
              <a:custGeom>
                <a:avLst/>
                <a:gdLst/>
                <a:ahLst/>
                <a:cxnLst/>
                <a:rect l="l" t="t" r="r" b="b"/>
                <a:pathLst>
                  <a:path w="650" h="471" extrusionOk="0">
                    <a:moveTo>
                      <a:pt x="619" y="0"/>
                    </a:moveTo>
                    <a:cubicBezTo>
                      <a:pt x="619" y="238"/>
                      <a:pt x="423" y="435"/>
                      <a:pt x="184" y="435"/>
                    </a:cubicBezTo>
                    <a:cubicBezTo>
                      <a:pt x="124" y="435"/>
                      <a:pt x="66" y="422"/>
                      <a:pt x="17" y="405"/>
                    </a:cubicBezTo>
                    <a:lnTo>
                      <a:pt x="0" y="435"/>
                    </a:lnTo>
                    <a:cubicBezTo>
                      <a:pt x="59" y="458"/>
                      <a:pt x="119" y="471"/>
                      <a:pt x="184" y="471"/>
                    </a:cubicBezTo>
                    <a:cubicBezTo>
                      <a:pt x="440" y="471"/>
                      <a:pt x="649" y="256"/>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4162238" y="1368018"/>
                <a:ext cx="75625" cy="134465"/>
              </a:xfrm>
              <a:custGeom>
                <a:avLst/>
                <a:gdLst/>
                <a:ahLst/>
                <a:cxnLst/>
                <a:rect l="l" t="t" r="r" b="b"/>
                <a:pathLst>
                  <a:path w="419" h="745" extrusionOk="0">
                    <a:moveTo>
                      <a:pt x="240" y="37"/>
                    </a:moveTo>
                    <a:cubicBezTo>
                      <a:pt x="245" y="48"/>
                      <a:pt x="263" y="54"/>
                      <a:pt x="287" y="72"/>
                    </a:cubicBezTo>
                    <a:cubicBezTo>
                      <a:pt x="293" y="78"/>
                      <a:pt x="298" y="84"/>
                      <a:pt x="304" y="90"/>
                    </a:cubicBezTo>
                    <a:cubicBezTo>
                      <a:pt x="304" y="90"/>
                      <a:pt x="311" y="95"/>
                      <a:pt x="311" y="108"/>
                    </a:cubicBezTo>
                    <a:lnTo>
                      <a:pt x="317" y="114"/>
                    </a:lnTo>
                    <a:cubicBezTo>
                      <a:pt x="311" y="120"/>
                      <a:pt x="304" y="125"/>
                      <a:pt x="293" y="131"/>
                    </a:cubicBezTo>
                    <a:cubicBezTo>
                      <a:pt x="293" y="137"/>
                      <a:pt x="287" y="144"/>
                      <a:pt x="287" y="144"/>
                    </a:cubicBezTo>
                    <a:lnTo>
                      <a:pt x="281" y="144"/>
                    </a:lnTo>
                    <a:cubicBezTo>
                      <a:pt x="281" y="144"/>
                      <a:pt x="275" y="144"/>
                      <a:pt x="268" y="150"/>
                    </a:cubicBezTo>
                    <a:cubicBezTo>
                      <a:pt x="263" y="150"/>
                      <a:pt x="251" y="155"/>
                      <a:pt x="232" y="161"/>
                    </a:cubicBezTo>
                    <a:cubicBezTo>
                      <a:pt x="227" y="167"/>
                      <a:pt x="215" y="167"/>
                      <a:pt x="210" y="180"/>
                    </a:cubicBezTo>
                    <a:lnTo>
                      <a:pt x="221" y="191"/>
                    </a:lnTo>
                    <a:lnTo>
                      <a:pt x="204" y="185"/>
                    </a:lnTo>
                    <a:lnTo>
                      <a:pt x="210" y="180"/>
                    </a:lnTo>
                    <a:lnTo>
                      <a:pt x="204" y="180"/>
                    </a:lnTo>
                    <a:cubicBezTo>
                      <a:pt x="197" y="185"/>
                      <a:pt x="197" y="185"/>
                      <a:pt x="197" y="191"/>
                    </a:cubicBezTo>
                    <a:cubicBezTo>
                      <a:pt x="191" y="191"/>
                      <a:pt x="191" y="197"/>
                      <a:pt x="185" y="203"/>
                    </a:cubicBezTo>
                    <a:lnTo>
                      <a:pt x="180" y="208"/>
                    </a:lnTo>
                    <a:cubicBezTo>
                      <a:pt x="174" y="215"/>
                      <a:pt x="161" y="221"/>
                      <a:pt x="155" y="227"/>
                    </a:cubicBezTo>
                    <a:cubicBezTo>
                      <a:pt x="144" y="238"/>
                      <a:pt x="150" y="251"/>
                      <a:pt x="150" y="257"/>
                    </a:cubicBezTo>
                    <a:lnTo>
                      <a:pt x="150" y="263"/>
                    </a:lnTo>
                    <a:cubicBezTo>
                      <a:pt x="150" y="268"/>
                      <a:pt x="144" y="280"/>
                      <a:pt x="138" y="293"/>
                    </a:cubicBezTo>
                    <a:cubicBezTo>
                      <a:pt x="132" y="315"/>
                      <a:pt x="125" y="334"/>
                      <a:pt x="120" y="340"/>
                    </a:cubicBezTo>
                    <a:lnTo>
                      <a:pt x="120" y="334"/>
                    </a:lnTo>
                    <a:cubicBezTo>
                      <a:pt x="114" y="334"/>
                      <a:pt x="102" y="328"/>
                      <a:pt x="102" y="328"/>
                    </a:cubicBezTo>
                    <a:cubicBezTo>
                      <a:pt x="102" y="315"/>
                      <a:pt x="97" y="315"/>
                      <a:pt x="90" y="315"/>
                    </a:cubicBezTo>
                    <a:cubicBezTo>
                      <a:pt x="84" y="310"/>
                      <a:pt x="78" y="310"/>
                      <a:pt x="78" y="310"/>
                    </a:cubicBezTo>
                    <a:lnTo>
                      <a:pt x="72" y="310"/>
                    </a:lnTo>
                    <a:cubicBezTo>
                      <a:pt x="67" y="304"/>
                      <a:pt x="54" y="293"/>
                      <a:pt x="37" y="268"/>
                    </a:cubicBezTo>
                    <a:cubicBezTo>
                      <a:pt x="54" y="185"/>
                      <a:pt x="90" y="114"/>
                      <a:pt x="150" y="54"/>
                    </a:cubicBezTo>
                    <a:lnTo>
                      <a:pt x="161" y="54"/>
                    </a:lnTo>
                    <a:cubicBezTo>
                      <a:pt x="168" y="54"/>
                      <a:pt x="174" y="54"/>
                      <a:pt x="180" y="48"/>
                    </a:cubicBezTo>
                    <a:lnTo>
                      <a:pt x="204" y="48"/>
                    </a:lnTo>
                    <a:cubicBezTo>
                      <a:pt x="207" y="50"/>
                      <a:pt x="210" y="50"/>
                      <a:pt x="213" y="50"/>
                    </a:cubicBezTo>
                    <a:cubicBezTo>
                      <a:pt x="222" y="50"/>
                      <a:pt x="230" y="45"/>
                      <a:pt x="240" y="37"/>
                    </a:cubicBezTo>
                    <a:close/>
                    <a:moveTo>
                      <a:pt x="210" y="370"/>
                    </a:moveTo>
                    <a:cubicBezTo>
                      <a:pt x="215" y="375"/>
                      <a:pt x="221" y="375"/>
                      <a:pt x="227" y="375"/>
                    </a:cubicBezTo>
                    <a:lnTo>
                      <a:pt x="240" y="375"/>
                    </a:lnTo>
                    <a:cubicBezTo>
                      <a:pt x="240" y="375"/>
                      <a:pt x="240" y="381"/>
                      <a:pt x="245" y="381"/>
                    </a:cubicBezTo>
                    <a:cubicBezTo>
                      <a:pt x="245" y="381"/>
                      <a:pt x="251" y="381"/>
                      <a:pt x="251" y="387"/>
                    </a:cubicBezTo>
                    <a:cubicBezTo>
                      <a:pt x="257" y="400"/>
                      <a:pt x="340" y="441"/>
                      <a:pt x="364" y="453"/>
                    </a:cubicBezTo>
                    <a:cubicBezTo>
                      <a:pt x="364" y="458"/>
                      <a:pt x="370" y="466"/>
                      <a:pt x="383" y="466"/>
                    </a:cubicBezTo>
                    <a:cubicBezTo>
                      <a:pt x="375" y="471"/>
                      <a:pt x="370" y="483"/>
                      <a:pt x="364" y="513"/>
                    </a:cubicBezTo>
                    <a:cubicBezTo>
                      <a:pt x="358" y="524"/>
                      <a:pt x="358" y="537"/>
                      <a:pt x="353" y="543"/>
                    </a:cubicBezTo>
                    <a:cubicBezTo>
                      <a:pt x="353" y="543"/>
                      <a:pt x="334" y="560"/>
                      <a:pt x="328" y="566"/>
                    </a:cubicBezTo>
                    <a:cubicBezTo>
                      <a:pt x="317" y="573"/>
                      <a:pt x="317" y="573"/>
                      <a:pt x="317" y="578"/>
                    </a:cubicBezTo>
                    <a:cubicBezTo>
                      <a:pt x="317" y="590"/>
                      <a:pt x="311" y="601"/>
                      <a:pt x="298" y="614"/>
                    </a:cubicBezTo>
                    <a:lnTo>
                      <a:pt x="298" y="620"/>
                    </a:lnTo>
                    <a:cubicBezTo>
                      <a:pt x="293" y="626"/>
                      <a:pt x="287" y="631"/>
                      <a:pt x="287" y="637"/>
                    </a:cubicBezTo>
                    <a:cubicBezTo>
                      <a:pt x="281" y="637"/>
                      <a:pt x="281" y="644"/>
                      <a:pt x="275" y="667"/>
                    </a:cubicBezTo>
                    <a:cubicBezTo>
                      <a:pt x="268" y="680"/>
                      <a:pt x="263" y="697"/>
                      <a:pt x="257" y="703"/>
                    </a:cubicBezTo>
                    <a:cubicBezTo>
                      <a:pt x="251" y="686"/>
                      <a:pt x="240" y="661"/>
                      <a:pt x="240" y="650"/>
                    </a:cubicBezTo>
                    <a:lnTo>
                      <a:pt x="232" y="644"/>
                    </a:lnTo>
                    <a:lnTo>
                      <a:pt x="232" y="637"/>
                    </a:lnTo>
                    <a:cubicBezTo>
                      <a:pt x="240" y="626"/>
                      <a:pt x="232" y="614"/>
                      <a:pt x="232" y="608"/>
                    </a:cubicBezTo>
                    <a:lnTo>
                      <a:pt x="232" y="596"/>
                    </a:lnTo>
                    <a:lnTo>
                      <a:pt x="232" y="590"/>
                    </a:lnTo>
                    <a:cubicBezTo>
                      <a:pt x="221" y="530"/>
                      <a:pt x="221" y="518"/>
                      <a:pt x="215" y="518"/>
                    </a:cubicBezTo>
                    <a:cubicBezTo>
                      <a:pt x="210" y="507"/>
                      <a:pt x="204" y="507"/>
                      <a:pt x="197" y="501"/>
                    </a:cubicBezTo>
                    <a:lnTo>
                      <a:pt x="191" y="501"/>
                    </a:lnTo>
                    <a:cubicBezTo>
                      <a:pt x="191" y="494"/>
                      <a:pt x="168" y="447"/>
                      <a:pt x="168" y="430"/>
                    </a:cubicBezTo>
                    <a:cubicBezTo>
                      <a:pt x="168" y="423"/>
                      <a:pt x="168" y="423"/>
                      <a:pt x="174" y="417"/>
                    </a:cubicBezTo>
                    <a:cubicBezTo>
                      <a:pt x="180" y="411"/>
                      <a:pt x="185" y="400"/>
                      <a:pt x="180" y="381"/>
                    </a:cubicBezTo>
                    <a:cubicBezTo>
                      <a:pt x="185" y="381"/>
                      <a:pt x="185" y="381"/>
                      <a:pt x="191" y="375"/>
                    </a:cubicBezTo>
                    <a:lnTo>
                      <a:pt x="191" y="370"/>
                    </a:lnTo>
                    <a:close/>
                    <a:moveTo>
                      <a:pt x="232" y="1"/>
                    </a:moveTo>
                    <a:cubicBezTo>
                      <a:pt x="227" y="1"/>
                      <a:pt x="227" y="7"/>
                      <a:pt x="221" y="7"/>
                    </a:cubicBezTo>
                    <a:cubicBezTo>
                      <a:pt x="215" y="12"/>
                      <a:pt x="215" y="18"/>
                      <a:pt x="210" y="18"/>
                    </a:cubicBezTo>
                    <a:lnTo>
                      <a:pt x="191" y="18"/>
                    </a:lnTo>
                    <a:cubicBezTo>
                      <a:pt x="187" y="16"/>
                      <a:pt x="184" y="16"/>
                      <a:pt x="181" y="16"/>
                    </a:cubicBezTo>
                    <a:cubicBezTo>
                      <a:pt x="176" y="16"/>
                      <a:pt x="172" y="18"/>
                      <a:pt x="168" y="18"/>
                    </a:cubicBezTo>
                    <a:lnTo>
                      <a:pt x="144" y="18"/>
                    </a:lnTo>
                    <a:lnTo>
                      <a:pt x="138" y="24"/>
                    </a:lnTo>
                    <a:cubicBezTo>
                      <a:pt x="67" y="90"/>
                      <a:pt x="25" y="180"/>
                      <a:pt x="7" y="274"/>
                    </a:cubicBezTo>
                    <a:lnTo>
                      <a:pt x="1" y="280"/>
                    </a:lnTo>
                    <a:lnTo>
                      <a:pt x="7" y="287"/>
                    </a:lnTo>
                    <a:cubicBezTo>
                      <a:pt x="48" y="340"/>
                      <a:pt x="54" y="340"/>
                      <a:pt x="61" y="340"/>
                    </a:cubicBezTo>
                    <a:cubicBezTo>
                      <a:pt x="64" y="343"/>
                      <a:pt x="67" y="344"/>
                      <a:pt x="70" y="344"/>
                    </a:cubicBezTo>
                    <a:cubicBezTo>
                      <a:pt x="72" y="344"/>
                      <a:pt x="75" y="343"/>
                      <a:pt x="78" y="340"/>
                    </a:cubicBezTo>
                    <a:lnTo>
                      <a:pt x="102" y="364"/>
                    </a:lnTo>
                    <a:cubicBezTo>
                      <a:pt x="102" y="364"/>
                      <a:pt x="108" y="370"/>
                      <a:pt x="114" y="370"/>
                    </a:cubicBezTo>
                    <a:cubicBezTo>
                      <a:pt x="120" y="381"/>
                      <a:pt x="132" y="387"/>
                      <a:pt x="138" y="394"/>
                    </a:cubicBezTo>
                    <a:lnTo>
                      <a:pt x="150" y="394"/>
                    </a:lnTo>
                    <a:lnTo>
                      <a:pt x="150" y="400"/>
                    </a:lnTo>
                    <a:cubicBezTo>
                      <a:pt x="144" y="405"/>
                      <a:pt x="138" y="411"/>
                      <a:pt x="132" y="423"/>
                    </a:cubicBezTo>
                    <a:cubicBezTo>
                      <a:pt x="125" y="436"/>
                      <a:pt x="168" y="513"/>
                      <a:pt x="168" y="518"/>
                    </a:cubicBezTo>
                    <a:cubicBezTo>
                      <a:pt x="168" y="524"/>
                      <a:pt x="174" y="524"/>
                      <a:pt x="180" y="530"/>
                    </a:cubicBezTo>
                    <a:lnTo>
                      <a:pt x="185" y="530"/>
                    </a:lnTo>
                    <a:cubicBezTo>
                      <a:pt x="185" y="530"/>
                      <a:pt x="191" y="530"/>
                      <a:pt x="191" y="537"/>
                    </a:cubicBezTo>
                    <a:cubicBezTo>
                      <a:pt x="191" y="543"/>
                      <a:pt x="197" y="578"/>
                      <a:pt x="197" y="590"/>
                    </a:cubicBezTo>
                    <a:cubicBezTo>
                      <a:pt x="204" y="596"/>
                      <a:pt x="204" y="601"/>
                      <a:pt x="204" y="601"/>
                    </a:cubicBezTo>
                    <a:lnTo>
                      <a:pt x="204" y="608"/>
                    </a:lnTo>
                    <a:lnTo>
                      <a:pt x="204" y="631"/>
                    </a:lnTo>
                    <a:cubicBezTo>
                      <a:pt x="204" y="637"/>
                      <a:pt x="204" y="650"/>
                      <a:pt x="210" y="656"/>
                    </a:cubicBezTo>
                    <a:cubicBezTo>
                      <a:pt x="210" y="680"/>
                      <a:pt x="240" y="733"/>
                      <a:pt x="245" y="739"/>
                    </a:cubicBezTo>
                    <a:cubicBezTo>
                      <a:pt x="251" y="744"/>
                      <a:pt x="257" y="744"/>
                      <a:pt x="263" y="744"/>
                    </a:cubicBezTo>
                    <a:cubicBezTo>
                      <a:pt x="268" y="744"/>
                      <a:pt x="275" y="744"/>
                      <a:pt x="281" y="739"/>
                    </a:cubicBezTo>
                    <a:cubicBezTo>
                      <a:pt x="287" y="733"/>
                      <a:pt x="287" y="727"/>
                      <a:pt x="287" y="721"/>
                    </a:cubicBezTo>
                    <a:lnTo>
                      <a:pt x="287" y="716"/>
                    </a:lnTo>
                    <a:cubicBezTo>
                      <a:pt x="287" y="716"/>
                      <a:pt x="293" y="703"/>
                      <a:pt x="304" y="680"/>
                    </a:cubicBezTo>
                    <a:cubicBezTo>
                      <a:pt x="304" y="661"/>
                      <a:pt x="311" y="650"/>
                      <a:pt x="311" y="650"/>
                    </a:cubicBezTo>
                    <a:cubicBezTo>
                      <a:pt x="317" y="644"/>
                      <a:pt x="317" y="637"/>
                      <a:pt x="323" y="637"/>
                    </a:cubicBezTo>
                    <a:lnTo>
                      <a:pt x="323" y="631"/>
                    </a:lnTo>
                    <a:cubicBezTo>
                      <a:pt x="334" y="620"/>
                      <a:pt x="340" y="601"/>
                      <a:pt x="347" y="590"/>
                    </a:cubicBezTo>
                    <a:lnTo>
                      <a:pt x="353" y="584"/>
                    </a:lnTo>
                    <a:cubicBezTo>
                      <a:pt x="375" y="566"/>
                      <a:pt x="383" y="560"/>
                      <a:pt x="383" y="554"/>
                    </a:cubicBezTo>
                    <a:cubicBezTo>
                      <a:pt x="383" y="548"/>
                      <a:pt x="388" y="537"/>
                      <a:pt x="394" y="524"/>
                    </a:cubicBezTo>
                    <a:cubicBezTo>
                      <a:pt x="394" y="513"/>
                      <a:pt x="400" y="494"/>
                      <a:pt x="400" y="488"/>
                    </a:cubicBezTo>
                    <a:cubicBezTo>
                      <a:pt x="405" y="483"/>
                      <a:pt x="411" y="477"/>
                      <a:pt x="411" y="471"/>
                    </a:cubicBezTo>
                    <a:cubicBezTo>
                      <a:pt x="418" y="453"/>
                      <a:pt x="405" y="441"/>
                      <a:pt x="394" y="436"/>
                    </a:cubicBezTo>
                    <a:lnTo>
                      <a:pt x="388" y="436"/>
                    </a:lnTo>
                    <a:lnTo>
                      <a:pt x="375" y="423"/>
                    </a:lnTo>
                    <a:cubicBezTo>
                      <a:pt x="364" y="423"/>
                      <a:pt x="287" y="375"/>
                      <a:pt x="281" y="370"/>
                    </a:cubicBezTo>
                    <a:cubicBezTo>
                      <a:pt x="275" y="364"/>
                      <a:pt x="268" y="358"/>
                      <a:pt x="263" y="358"/>
                    </a:cubicBezTo>
                    <a:lnTo>
                      <a:pt x="263" y="351"/>
                    </a:lnTo>
                    <a:cubicBezTo>
                      <a:pt x="257" y="351"/>
                      <a:pt x="257" y="351"/>
                      <a:pt x="251" y="345"/>
                    </a:cubicBezTo>
                    <a:cubicBezTo>
                      <a:pt x="240" y="345"/>
                      <a:pt x="232" y="340"/>
                      <a:pt x="221" y="340"/>
                    </a:cubicBezTo>
                    <a:lnTo>
                      <a:pt x="185" y="340"/>
                    </a:lnTo>
                    <a:cubicBezTo>
                      <a:pt x="180" y="340"/>
                      <a:pt x="174" y="345"/>
                      <a:pt x="168" y="351"/>
                    </a:cubicBezTo>
                    <a:lnTo>
                      <a:pt x="161" y="351"/>
                    </a:lnTo>
                    <a:cubicBezTo>
                      <a:pt x="155" y="351"/>
                      <a:pt x="155" y="345"/>
                      <a:pt x="150" y="345"/>
                    </a:cubicBezTo>
                    <a:cubicBezTo>
                      <a:pt x="155" y="334"/>
                      <a:pt x="161" y="315"/>
                      <a:pt x="168" y="304"/>
                    </a:cubicBezTo>
                    <a:lnTo>
                      <a:pt x="180" y="268"/>
                    </a:lnTo>
                    <a:lnTo>
                      <a:pt x="180" y="257"/>
                    </a:lnTo>
                    <a:lnTo>
                      <a:pt x="180" y="251"/>
                    </a:lnTo>
                    <a:lnTo>
                      <a:pt x="180" y="244"/>
                    </a:lnTo>
                    <a:cubicBezTo>
                      <a:pt x="185" y="244"/>
                      <a:pt x="185" y="238"/>
                      <a:pt x="197" y="233"/>
                    </a:cubicBezTo>
                    <a:cubicBezTo>
                      <a:pt x="204" y="233"/>
                      <a:pt x="210" y="221"/>
                      <a:pt x="210" y="215"/>
                    </a:cubicBezTo>
                    <a:lnTo>
                      <a:pt x="215" y="215"/>
                    </a:lnTo>
                    <a:lnTo>
                      <a:pt x="221" y="208"/>
                    </a:lnTo>
                    <a:cubicBezTo>
                      <a:pt x="227" y="208"/>
                      <a:pt x="227" y="203"/>
                      <a:pt x="232" y="197"/>
                    </a:cubicBezTo>
                    <a:lnTo>
                      <a:pt x="240" y="191"/>
                    </a:lnTo>
                    <a:lnTo>
                      <a:pt x="251" y="191"/>
                    </a:lnTo>
                    <a:cubicBezTo>
                      <a:pt x="251" y="185"/>
                      <a:pt x="263" y="185"/>
                      <a:pt x="263" y="180"/>
                    </a:cubicBezTo>
                    <a:lnTo>
                      <a:pt x="268" y="185"/>
                    </a:lnTo>
                    <a:cubicBezTo>
                      <a:pt x="275" y="185"/>
                      <a:pt x="281" y="180"/>
                      <a:pt x="287" y="172"/>
                    </a:cubicBezTo>
                    <a:lnTo>
                      <a:pt x="293" y="172"/>
                    </a:lnTo>
                    <a:cubicBezTo>
                      <a:pt x="298" y="172"/>
                      <a:pt x="298" y="172"/>
                      <a:pt x="304" y="167"/>
                    </a:cubicBezTo>
                    <a:lnTo>
                      <a:pt x="317" y="155"/>
                    </a:lnTo>
                    <a:cubicBezTo>
                      <a:pt x="323" y="144"/>
                      <a:pt x="334" y="131"/>
                      <a:pt x="340" y="131"/>
                    </a:cubicBezTo>
                    <a:cubicBezTo>
                      <a:pt x="353" y="120"/>
                      <a:pt x="347" y="108"/>
                      <a:pt x="340" y="90"/>
                    </a:cubicBezTo>
                    <a:cubicBezTo>
                      <a:pt x="340" y="90"/>
                      <a:pt x="334" y="84"/>
                      <a:pt x="334" y="78"/>
                    </a:cubicBezTo>
                    <a:cubicBezTo>
                      <a:pt x="334" y="72"/>
                      <a:pt x="328" y="65"/>
                      <a:pt x="304" y="48"/>
                    </a:cubicBezTo>
                    <a:cubicBezTo>
                      <a:pt x="293" y="42"/>
                      <a:pt x="268" y="24"/>
                      <a:pt x="257" y="12"/>
                    </a:cubicBezTo>
                    <a:cubicBezTo>
                      <a:pt x="257" y="12"/>
                      <a:pt x="257" y="7"/>
                      <a:pt x="251" y="7"/>
                    </a:cubicBezTo>
                    <a:cubicBezTo>
                      <a:pt x="251" y="1"/>
                      <a:pt x="245"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4249234" y="1369101"/>
                <a:ext cx="81040" cy="114070"/>
              </a:xfrm>
              <a:custGeom>
                <a:avLst/>
                <a:gdLst/>
                <a:ahLst/>
                <a:cxnLst/>
                <a:rect l="l" t="t" r="r" b="b"/>
                <a:pathLst>
                  <a:path w="449" h="632" extrusionOk="0">
                    <a:moveTo>
                      <a:pt x="215" y="31"/>
                    </a:moveTo>
                    <a:cubicBezTo>
                      <a:pt x="228" y="31"/>
                      <a:pt x="258" y="36"/>
                      <a:pt x="269" y="42"/>
                    </a:cubicBezTo>
                    <a:lnTo>
                      <a:pt x="294" y="42"/>
                    </a:lnTo>
                    <a:cubicBezTo>
                      <a:pt x="352" y="102"/>
                      <a:pt x="394" y="179"/>
                      <a:pt x="412" y="262"/>
                    </a:cubicBezTo>
                    <a:cubicBezTo>
                      <a:pt x="407" y="268"/>
                      <a:pt x="401" y="268"/>
                      <a:pt x="401" y="274"/>
                    </a:cubicBezTo>
                    <a:lnTo>
                      <a:pt x="401" y="287"/>
                    </a:lnTo>
                    <a:lnTo>
                      <a:pt x="394" y="292"/>
                    </a:lnTo>
                    <a:lnTo>
                      <a:pt x="394" y="298"/>
                    </a:lnTo>
                    <a:lnTo>
                      <a:pt x="377" y="298"/>
                    </a:lnTo>
                    <a:cubicBezTo>
                      <a:pt x="371" y="298"/>
                      <a:pt x="371" y="298"/>
                      <a:pt x="365" y="292"/>
                    </a:cubicBezTo>
                    <a:cubicBezTo>
                      <a:pt x="358" y="274"/>
                      <a:pt x="341" y="232"/>
                      <a:pt x="317" y="227"/>
                    </a:cubicBezTo>
                    <a:lnTo>
                      <a:pt x="299" y="227"/>
                    </a:lnTo>
                    <a:cubicBezTo>
                      <a:pt x="305" y="221"/>
                      <a:pt x="305" y="209"/>
                      <a:pt x="305" y="202"/>
                    </a:cubicBezTo>
                    <a:cubicBezTo>
                      <a:pt x="305" y="191"/>
                      <a:pt x="299" y="191"/>
                      <a:pt x="294" y="185"/>
                    </a:cubicBezTo>
                    <a:lnTo>
                      <a:pt x="287" y="185"/>
                    </a:lnTo>
                    <a:cubicBezTo>
                      <a:pt x="264" y="166"/>
                      <a:pt x="192" y="89"/>
                      <a:pt x="168" y="59"/>
                    </a:cubicBezTo>
                    <a:lnTo>
                      <a:pt x="174" y="54"/>
                    </a:lnTo>
                    <a:cubicBezTo>
                      <a:pt x="186" y="48"/>
                      <a:pt x="209" y="31"/>
                      <a:pt x="215" y="31"/>
                    </a:cubicBezTo>
                    <a:close/>
                    <a:moveTo>
                      <a:pt x="311" y="257"/>
                    </a:moveTo>
                    <a:cubicBezTo>
                      <a:pt x="317" y="262"/>
                      <a:pt x="335" y="292"/>
                      <a:pt x="335" y="304"/>
                    </a:cubicBezTo>
                    <a:cubicBezTo>
                      <a:pt x="341" y="317"/>
                      <a:pt x="371" y="334"/>
                      <a:pt x="371" y="334"/>
                    </a:cubicBezTo>
                    <a:lnTo>
                      <a:pt x="347" y="334"/>
                    </a:lnTo>
                    <a:lnTo>
                      <a:pt x="341" y="328"/>
                    </a:lnTo>
                    <a:cubicBezTo>
                      <a:pt x="341" y="322"/>
                      <a:pt x="335" y="317"/>
                      <a:pt x="329" y="309"/>
                    </a:cubicBezTo>
                    <a:cubicBezTo>
                      <a:pt x="317" y="292"/>
                      <a:pt x="311" y="274"/>
                      <a:pt x="299" y="257"/>
                    </a:cubicBezTo>
                    <a:close/>
                    <a:moveTo>
                      <a:pt x="132" y="215"/>
                    </a:moveTo>
                    <a:cubicBezTo>
                      <a:pt x="138" y="221"/>
                      <a:pt x="162" y="227"/>
                      <a:pt x="186" y="232"/>
                    </a:cubicBezTo>
                    <a:cubicBezTo>
                      <a:pt x="228" y="245"/>
                      <a:pt x="245" y="251"/>
                      <a:pt x="251" y="251"/>
                    </a:cubicBezTo>
                    <a:lnTo>
                      <a:pt x="258" y="251"/>
                    </a:lnTo>
                    <a:lnTo>
                      <a:pt x="264" y="257"/>
                    </a:lnTo>
                    <a:cubicBezTo>
                      <a:pt x="269" y="262"/>
                      <a:pt x="287" y="304"/>
                      <a:pt x="305" y="322"/>
                    </a:cubicBezTo>
                    <a:cubicBezTo>
                      <a:pt x="311" y="334"/>
                      <a:pt x="311" y="339"/>
                      <a:pt x="317" y="345"/>
                    </a:cubicBezTo>
                    <a:lnTo>
                      <a:pt x="317" y="352"/>
                    </a:lnTo>
                    <a:lnTo>
                      <a:pt x="322" y="358"/>
                    </a:lnTo>
                    <a:lnTo>
                      <a:pt x="329" y="364"/>
                    </a:lnTo>
                    <a:lnTo>
                      <a:pt x="358" y="364"/>
                    </a:lnTo>
                    <a:lnTo>
                      <a:pt x="352" y="369"/>
                    </a:lnTo>
                    <a:cubicBezTo>
                      <a:pt x="352" y="375"/>
                      <a:pt x="347" y="381"/>
                      <a:pt x="347" y="388"/>
                    </a:cubicBezTo>
                    <a:lnTo>
                      <a:pt x="341" y="388"/>
                    </a:lnTo>
                    <a:cubicBezTo>
                      <a:pt x="335" y="394"/>
                      <a:pt x="335" y="394"/>
                      <a:pt x="329" y="399"/>
                    </a:cubicBezTo>
                    <a:cubicBezTo>
                      <a:pt x="317" y="411"/>
                      <a:pt x="311" y="460"/>
                      <a:pt x="305" y="495"/>
                    </a:cubicBezTo>
                    <a:cubicBezTo>
                      <a:pt x="305" y="501"/>
                      <a:pt x="294" y="512"/>
                      <a:pt x="287" y="524"/>
                    </a:cubicBezTo>
                    <a:cubicBezTo>
                      <a:pt x="269" y="548"/>
                      <a:pt x="264" y="567"/>
                      <a:pt x="264" y="572"/>
                    </a:cubicBezTo>
                    <a:cubicBezTo>
                      <a:pt x="251" y="578"/>
                      <a:pt x="228" y="595"/>
                      <a:pt x="215" y="602"/>
                    </a:cubicBezTo>
                    <a:cubicBezTo>
                      <a:pt x="215" y="590"/>
                      <a:pt x="209" y="584"/>
                      <a:pt x="204" y="584"/>
                    </a:cubicBezTo>
                    <a:lnTo>
                      <a:pt x="204" y="578"/>
                    </a:lnTo>
                    <a:cubicBezTo>
                      <a:pt x="198" y="572"/>
                      <a:pt x="186" y="512"/>
                      <a:pt x="186" y="501"/>
                    </a:cubicBezTo>
                    <a:cubicBezTo>
                      <a:pt x="192" y="488"/>
                      <a:pt x="179" y="430"/>
                      <a:pt x="168" y="424"/>
                    </a:cubicBezTo>
                    <a:lnTo>
                      <a:pt x="168" y="417"/>
                    </a:lnTo>
                    <a:cubicBezTo>
                      <a:pt x="168" y="411"/>
                      <a:pt x="174" y="405"/>
                      <a:pt x="174" y="399"/>
                    </a:cubicBezTo>
                    <a:cubicBezTo>
                      <a:pt x="168" y="381"/>
                      <a:pt x="151" y="381"/>
                      <a:pt x="102" y="375"/>
                    </a:cubicBezTo>
                    <a:cubicBezTo>
                      <a:pt x="96" y="369"/>
                      <a:pt x="91" y="369"/>
                      <a:pt x="91" y="369"/>
                    </a:cubicBezTo>
                    <a:lnTo>
                      <a:pt x="72" y="369"/>
                    </a:lnTo>
                    <a:cubicBezTo>
                      <a:pt x="66" y="369"/>
                      <a:pt x="49" y="352"/>
                      <a:pt x="44" y="345"/>
                    </a:cubicBezTo>
                    <a:cubicBezTo>
                      <a:pt x="36" y="339"/>
                      <a:pt x="31" y="339"/>
                      <a:pt x="31" y="334"/>
                    </a:cubicBezTo>
                    <a:lnTo>
                      <a:pt x="31" y="292"/>
                    </a:lnTo>
                    <a:cubicBezTo>
                      <a:pt x="36" y="287"/>
                      <a:pt x="36" y="281"/>
                      <a:pt x="36" y="274"/>
                    </a:cubicBezTo>
                    <a:cubicBezTo>
                      <a:pt x="44" y="274"/>
                      <a:pt x="44" y="268"/>
                      <a:pt x="49" y="262"/>
                    </a:cubicBezTo>
                    <a:cubicBezTo>
                      <a:pt x="49" y="262"/>
                      <a:pt x="61" y="257"/>
                      <a:pt x="72" y="251"/>
                    </a:cubicBezTo>
                    <a:cubicBezTo>
                      <a:pt x="91" y="238"/>
                      <a:pt x="121" y="215"/>
                      <a:pt x="121" y="215"/>
                    </a:cubicBezTo>
                    <a:close/>
                    <a:moveTo>
                      <a:pt x="215" y="1"/>
                    </a:moveTo>
                    <a:cubicBezTo>
                      <a:pt x="204" y="1"/>
                      <a:pt x="179" y="12"/>
                      <a:pt x="156" y="31"/>
                    </a:cubicBezTo>
                    <a:cubicBezTo>
                      <a:pt x="151" y="36"/>
                      <a:pt x="144" y="36"/>
                      <a:pt x="144" y="36"/>
                    </a:cubicBezTo>
                    <a:lnTo>
                      <a:pt x="132" y="42"/>
                    </a:lnTo>
                    <a:lnTo>
                      <a:pt x="132" y="54"/>
                    </a:lnTo>
                    <a:cubicBezTo>
                      <a:pt x="126" y="78"/>
                      <a:pt x="269" y="215"/>
                      <a:pt x="269" y="215"/>
                    </a:cubicBezTo>
                    <a:lnTo>
                      <a:pt x="264" y="215"/>
                    </a:lnTo>
                    <a:lnTo>
                      <a:pt x="258" y="221"/>
                    </a:lnTo>
                    <a:cubicBezTo>
                      <a:pt x="251" y="221"/>
                      <a:pt x="215" y="209"/>
                      <a:pt x="192" y="202"/>
                    </a:cubicBezTo>
                    <a:cubicBezTo>
                      <a:pt x="138" y="185"/>
                      <a:pt x="138" y="185"/>
                      <a:pt x="132" y="185"/>
                    </a:cubicBezTo>
                    <a:lnTo>
                      <a:pt x="115" y="185"/>
                    </a:lnTo>
                    <a:cubicBezTo>
                      <a:pt x="108" y="185"/>
                      <a:pt x="102" y="191"/>
                      <a:pt x="55" y="221"/>
                    </a:cubicBezTo>
                    <a:cubicBezTo>
                      <a:pt x="44" y="232"/>
                      <a:pt x="36" y="238"/>
                      <a:pt x="31" y="238"/>
                    </a:cubicBezTo>
                    <a:lnTo>
                      <a:pt x="25" y="245"/>
                    </a:lnTo>
                    <a:cubicBezTo>
                      <a:pt x="19" y="251"/>
                      <a:pt x="14" y="257"/>
                      <a:pt x="14" y="262"/>
                    </a:cubicBezTo>
                    <a:cubicBezTo>
                      <a:pt x="14" y="268"/>
                      <a:pt x="8" y="268"/>
                      <a:pt x="8" y="274"/>
                    </a:cubicBezTo>
                    <a:cubicBezTo>
                      <a:pt x="1" y="281"/>
                      <a:pt x="1" y="287"/>
                      <a:pt x="1" y="328"/>
                    </a:cubicBezTo>
                    <a:lnTo>
                      <a:pt x="1" y="339"/>
                    </a:lnTo>
                    <a:cubicBezTo>
                      <a:pt x="1" y="352"/>
                      <a:pt x="8" y="358"/>
                      <a:pt x="8" y="358"/>
                    </a:cubicBezTo>
                    <a:cubicBezTo>
                      <a:pt x="14" y="364"/>
                      <a:pt x="19" y="364"/>
                      <a:pt x="19" y="369"/>
                    </a:cubicBezTo>
                    <a:cubicBezTo>
                      <a:pt x="44" y="390"/>
                      <a:pt x="56" y="401"/>
                      <a:pt x="70" y="401"/>
                    </a:cubicBezTo>
                    <a:cubicBezTo>
                      <a:pt x="73" y="401"/>
                      <a:pt x="76" y="400"/>
                      <a:pt x="79" y="399"/>
                    </a:cubicBezTo>
                    <a:cubicBezTo>
                      <a:pt x="85" y="399"/>
                      <a:pt x="91" y="399"/>
                      <a:pt x="96" y="405"/>
                    </a:cubicBezTo>
                    <a:cubicBezTo>
                      <a:pt x="108" y="405"/>
                      <a:pt x="126" y="405"/>
                      <a:pt x="138" y="411"/>
                    </a:cubicBezTo>
                    <a:cubicBezTo>
                      <a:pt x="138" y="417"/>
                      <a:pt x="132" y="430"/>
                      <a:pt x="151" y="447"/>
                    </a:cubicBezTo>
                    <a:cubicBezTo>
                      <a:pt x="151" y="452"/>
                      <a:pt x="156" y="482"/>
                      <a:pt x="156" y="488"/>
                    </a:cubicBezTo>
                    <a:cubicBezTo>
                      <a:pt x="151" y="512"/>
                      <a:pt x="174" y="590"/>
                      <a:pt x="179" y="595"/>
                    </a:cubicBezTo>
                    <a:lnTo>
                      <a:pt x="179" y="602"/>
                    </a:lnTo>
                    <a:cubicBezTo>
                      <a:pt x="186" y="602"/>
                      <a:pt x="186" y="608"/>
                      <a:pt x="186" y="608"/>
                    </a:cubicBezTo>
                    <a:cubicBezTo>
                      <a:pt x="186" y="614"/>
                      <a:pt x="186" y="620"/>
                      <a:pt x="192" y="625"/>
                    </a:cubicBezTo>
                    <a:cubicBezTo>
                      <a:pt x="198" y="631"/>
                      <a:pt x="204" y="631"/>
                      <a:pt x="209" y="631"/>
                    </a:cubicBezTo>
                    <a:lnTo>
                      <a:pt x="215" y="631"/>
                    </a:lnTo>
                    <a:cubicBezTo>
                      <a:pt x="222" y="631"/>
                      <a:pt x="275" y="602"/>
                      <a:pt x="287" y="590"/>
                    </a:cubicBezTo>
                    <a:cubicBezTo>
                      <a:pt x="287" y="590"/>
                      <a:pt x="294" y="584"/>
                      <a:pt x="294" y="578"/>
                    </a:cubicBezTo>
                    <a:cubicBezTo>
                      <a:pt x="294" y="572"/>
                      <a:pt x="305" y="554"/>
                      <a:pt x="317" y="542"/>
                    </a:cubicBezTo>
                    <a:cubicBezTo>
                      <a:pt x="335" y="512"/>
                      <a:pt x="335" y="507"/>
                      <a:pt x="335" y="501"/>
                    </a:cubicBezTo>
                    <a:cubicBezTo>
                      <a:pt x="341" y="465"/>
                      <a:pt x="347" y="424"/>
                      <a:pt x="352" y="417"/>
                    </a:cubicBezTo>
                    <a:lnTo>
                      <a:pt x="358" y="417"/>
                    </a:lnTo>
                    <a:cubicBezTo>
                      <a:pt x="365" y="411"/>
                      <a:pt x="371" y="405"/>
                      <a:pt x="371" y="399"/>
                    </a:cubicBezTo>
                    <a:cubicBezTo>
                      <a:pt x="377" y="394"/>
                      <a:pt x="382" y="388"/>
                      <a:pt x="382" y="381"/>
                    </a:cubicBezTo>
                    <a:lnTo>
                      <a:pt x="388" y="369"/>
                    </a:lnTo>
                    <a:cubicBezTo>
                      <a:pt x="394" y="364"/>
                      <a:pt x="394" y="358"/>
                      <a:pt x="394" y="352"/>
                    </a:cubicBezTo>
                    <a:cubicBezTo>
                      <a:pt x="394" y="339"/>
                      <a:pt x="388" y="334"/>
                      <a:pt x="382" y="334"/>
                    </a:cubicBezTo>
                    <a:lnTo>
                      <a:pt x="394" y="334"/>
                    </a:lnTo>
                    <a:cubicBezTo>
                      <a:pt x="401" y="328"/>
                      <a:pt x="412" y="322"/>
                      <a:pt x="418" y="309"/>
                    </a:cubicBezTo>
                    <a:lnTo>
                      <a:pt x="424" y="309"/>
                    </a:lnTo>
                    <a:lnTo>
                      <a:pt x="424" y="304"/>
                    </a:lnTo>
                    <a:cubicBezTo>
                      <a:pt x="429" y="298"/>
                      <a:pt x="437" y="292"/>
                      <a:pt x="437" y="287"/>
                    </a:cubicBezTo>
                    <a:lnTo>
                      <a:pt x="448" y="287"/>
                    </a:lnTo>
                    <a:lnTo>
                      <a:pt x="442" y="268"/>
                    </a:lnTo>
                    <a:cubicBezTo>
                      <a:pt x="424" y="174"/>
                      <a:pt x="377" y="84"/>
                      <a:pt x="305" y="12"/>
                    </a:cubicBezTo>
                    <a:lnTo>
                      <a:pt x="299" y="6"/>
                    </a:lnTo>
                    <a:lnTo>
                      <a:pt x="275" y="12"/>
                    </a:lnTo>
                    <a:cubicBezTo>
                      <a:pt x="258" y="6"/>
                      <a:pt x="22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4226854" y="1312066"/>
                <a:ext cx="38805" cy="38986"/>
              </a:xfrm>
              <a:custGeom>
                <a:avLst/>
                <a:gdLst/>
                <a:ahLst/>
                <a:cxnLst/>
                <a:rect l="l" t="t" r="r" b="b"/>
                <a:pathLst>
                  <a:path w="215" h="216" extrusionOk="0">
                    <a:moveTo>
                      <a:pt x="107" y="37"/>
                    </a:moveTo>
                    <a:cubicBezTo>
                      <a:pt x="149" y="37"/>
                      <a:pt x="179" y="67"/>
                      <a:pt x="179" y="108"/>
                    </a:cubicBezTo>
                    <a:cubicBezTo>
                      <a:pt x="179" y="149"/>
                      <a:pt x="149" y="185"/>
                      <a:pt x="107" y="185"/>
                    </a:cubicBezTo>
                    <a:cubicBezTo>
                      <a:pt x="66" y="185"/>
                      <a:pt x="30" y="149"/>
                      <a:pt x="30" y="108"/>
                    </a:cubicBezTo>
                    <a:cubicBezTo>
                      <a:pt x="30" y="67"/>
                      <a:pt x="66" y="37"/>
                      <a:pt x="107" y="37"/>
                    </a:cubicBezTo>
                    <a:close/>
                    <a:moveTo>
                      <a:pt x="107" y="1"/>
                    </a:moveTo>
                    <a:cubicBezTo>
                      <a:pt x="47" y="1"/>
                      <a:pt x="0" y="48"/>
                      <a:pt x="0" y="108"/>
                    </a:cubicBezTo>
                    <a:cubicBezTo>
                      <a:pt x="0" y="168"/>
                      <a:pt x="47" y="215"/>
                      <a:pt x="107" y="215"/>
                    </a:cubicBezTo>
                    <a:cubicBezTo>
                      <a:pt x="168" y="215"/>
                      <a:pt x="215" y="168"/>
                      <a:pt x="215" y="108"/>
                    </a:cubicBezTo>
                    <a:cubicBezTo>
                      <a:pt x="215" y="48"/>
                      <a:pt x="168"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4197614" y="1298168"/>
                <a:ext cx="96923" cy="103421"/>
              </a:xfrm>
              <a:custGeom>
                <a:avLst/>
                <a:gdLst/>
                <a:ahLst/>
                <a:cxnLst/>
                <a:rect l="l" t="t" r="r" b="b"/>
                <a:pathLst>
                  <a:path w="537" h="573" extrusionOk="0">
                    <a:moveTo>
                      <a:pt x="269" y="31"/>
                    </a:moveTo>
                    <a:cubicBezTo>
                      <a:pt x="352" y="31"/>
                      <a:pt x="424" y="102"/>
                      <a:pt x="424" y="185"/>
                    </a:cubicBezTo>
                    <a:cubicBezTo>
                      <a:pt x="424" y="251"/>
                      <a:pt x="322" y="429"/>
                      <a:pt x="269" y="512"/>
                    </a:cubicBezTo>
                    <a:cubicBezTo>
                      <a:pt x="215" y="429"/>
                      <a:pt x="115" y="251"/>
                      <a:pt x="115" y="185"/>
                    </a:cubicBezTo>
                    <a:cubicBezTo>
                      <a:pt x="115" y="102"/>
                      <a:pt x="187" y="31"/>
                      <a:pt x="269" y="31"/>
                    </a:cubicBezTo>
                    <a:close/>
                    <a:moveTo>
                      <a:pt x="269" y="1"/>
                    </a:moveTo>
                    <a:cubicBezTo>
                      <a:pt x="168" y="1"/>
                      <a:pt x="85" y="83"/>
                      <a:pt x="85" y="185"/>
                    </a:cubicBezTo>
                    <a:cubicBezTo>
                      <a:pt x="85" y="215"/>
                      <a:pt x="97" y="256"/>
                      <a:pt x="121" y="304"/>
                    </a:cubicBezTo>
                    <a:cubicBezTo>
                      <a:pt x="79" y="316"/>
                      <a:pt x="36" y="334"/>
                      <a:pt x="1" y="358"/>
                    </a:cubicBezTo>
                    <a:lnTo>
                      <a:pt x="19" y="388"/>
                    </a:lnTo>
                    <a:cubicBezTo>
                      <a:pt x="55" y="364"/>
                      <a:pt x="91" y="345"/>
                      <a:pt x="132" y="328"/>
                    </a:cubicBezTo>
                    <a:cubicBezTo>
                      <a:pt x="179" y="435"/>
                      <a:pt x="251" y="542"/>
                      <a:pt x="258" y="548"/>
                    </a:cubicBezTo>
                    <a:lnTo>
                      <a:pt x="269" y="572"/>
                    </a:lnTo>
                    <a:lnTo>
                      <a:pt x="281" y="548"/>
                    </a:lnTo>
                    <a:cubicBezTo>
                      <a:pt x="287" y="542"/>
                      <a:pt x="358" y="435"/>
                      <a:pt x="407" y="328"/>
                    </a:cubicBezTo>
                    <a:cubicBezTo>
                      <a:pt x="448" y="345"/>
                      <a:pt x="484" y="364"/>
                      <a:pt x="520" y="388"/>
                    </a:cubicBezTo>
                    <a:lnTo>
                      <a:pt x="537" y="364"/>
                    </a:lnTo>
                    <a:cubicBezTo>
                      <a:pt x="501" y="334"/>
                      <a:pt x="460" y="316"/>
                      <a:pt x="418" y="304"/>
                    </a:cubicBezTo>
                    <a:cubicBezTo>
                      <a:pt x="442" y="256"/>
                      <a:pt x="454" y="215"/>
                      <a:pt x="454" y="185"/>
                    </a:cubicBezTo>
                    <a:cubicBezTo>
                      <a:pt x="454" y="83"/>
                      <a:pt x="371"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4281542" y="1342388"/>
                <a:ext cx="8844" cy="7581"/>
              </a:xfrm>
              <a:custGeom>
                <a:avLst/>
                <a:gdLst/>
                <a:ahLst/>
                <a:cxnLst/>
                <a:rect l="l" t="t" r="r" b="b"/>
                <a:pathLst>
                  <a:path w="49" h="42" extrusionOk="0">
                    <a:moveTo>
                      <a:pt x="19" y="0"/>
                    </a:moveTo>
                    <a:lnTo>
                      <a:pt x="0" y="23"/>
                    </a:lnTo>
                    <a:cubicBezTo>
                      <a:pt x="13" y="29"/>
                      <a:pt x="25" y="36"/>
                      <a:pt x="36" y="41"/>
                    </a:cubicBezTo>
                    <a:lnTo>
                      <a:pt x="49" y="11"/>
                    </a:lnTo>
                    <a:cubicBezTo>
                      <a:pt x="36"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4290206" y="1507717"/>
                <a:ext cx="14259" cy="12093"/>
              </a:xfrm>
              <a:custGeom>
                <a:avLst/>
                <a:gdLst/>
                <a:ahLst/>
                <a:cxnLst/>
                <a:rect l="l" t="t" r="r" b="b"/>
                <a:pathLst>
                  <a:path w="79" h="67" extrusionOk="0">
                    <a:moveTo>
                      <a:pt x="60" y="0"/>
                    </a:moveTo>
                    <a:cubicBezTo>
                      <a:pt x="37" y="13"/>
                      <a:pt x="18" y="25"/>
                      <a:pt x="1" y="36"/>
                    </a:cubicBezTo>
                    <a:lnTo>
                      <a:pt x="12" y="66"/>
                    </a:lnTo>
                    <a:cubicBezTo>
                      <a:pt x="37" y="55"/>
                      <a:pt x="54" y="42"/>
                      <a:pt x="78" y="25"/>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4337494" y="1417292"/>
                <a:ext cx="6678" cy="14259"/>
              </a:xfrm>
              <a:custGeom>
                <a:avLst/>
                <a:gdLst/>
                <a:ahLst/>
                <a:cxnLst/>
                <a:rect l="l" t="t" r="r" b="b"/>
                <a:pathLst>
                  <a:path w="37" h="79" extrusionOk="0">
                    <a:moveTo>
                      <a:pt x="31" y="1"/>
                    </a:moveTo>
                    <a:lnTo>
                      <a:pt x="1" y="7"/>
                    </a:lnTo>
                    <a:cubicBezTo>
                      <a:pt x="6" y="31"/>
                      <a:pt x="6" y="55"/>
                      <a:pt x="6" y="78"/>
                    </a:cubicBezTo>
                    <a:lnTo>
                      <a:pt x="36" y="78"/>
                    </a:lnTo>
                    <a:cubicBezTo>
                      <a:pt x="36" y="55"/>
                      <a:pt x="36"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4310601" y="1490571"/>
                <a:ext cx="13176" cy="13176"/>
              </a:xfrm>
              <a:custGeom>
                <a:avLst/>
                <a:gdLst/>
                <a:ahLst/>
                <a:cxnLst/>
                <a:rect l="l" t="t" r="r" b="b"/>
                <a:pathLst>
                  <a:path w="73" h="73" extrusionOk="0">
                    <a:moveTo>
                      <a:pt x="48" y="1"/>
                    </a:moveTo>
                    <a:cubicBezTo>
                      <a:pt x="31" y="18"/>
                      <a:pt x="12" y="37"/>
                      <a:pt x="1" y="48"/>
                    </a:cubicBezTo>
                    <a:lnTo>
                      <a:pt x="18" y="72"/>
                    </a:lnTo>
                    <a:lnTo>
                      <a:pt x="72" y="18"/>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4266561" y="1519630"/>
                <a:ext cx="14078" cy="8664"/>
              </a:xfrm>
              <a:custGeom>
                <a:avLst/>
                <a:gdLst/>
                <a:ahLst/>
                <a:cxnLst/>
                <a:rect l="l" t="t" r="r" b="b"/>
                <a:pathLst>
                  <a:path w="78" h="48" extrusionOk="0">
                    <a:moveTo>
                      <a:pt x="66" y="0"/>
                    </a:moveTo>
                    <a:cubicBezTo>
                      <a:pt x="42" y="6"/>
                      <a:pt x="19" y="19"/>
                      <a:pt x="0" y="19"/>
                    </a:cubicBezTo>
                    <a:lnTo>
                      <a:pt x="6" y="47"/>
                    </a:lnTo>
                    <a:cubicBezTo>
                      <a:pt x="30" y="47"/>
                      <a:pt x="55" y="36"/>
                      <a:pt x="78" y="30"/>
                    </a:cubicBez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4325582" y="1468009"/>
                <a:ext cx="11010" cy="15161"/>
              </a:xfrm>
              <a:custGeom>
                <a:avLst/>
                <a:gdLst/>
                <a:ahLst/>
                <a:cxnLst/>
                <a:rect l="l" t="t" r="r" b="b"/>
                <a:pathLst>
                  <a:path w="61" h="84" extrusionOk="0">
                    <a:moveTo>
                      <a:pt x="36" y="0"/>
                    </a:moveTo>
                    <a:cubicBezTo>
                      <a:pt x="25" y="24"/>
                      <a:pt x="14" y="47"/>
                      <a:pt x="1" y="66"/>
                    </a:cubicBezTo>
                    <a:lnTo>
                      <a:pt x="31" y="83"/>
                    </a:lnTo>
                    <a:cubicBezTo>
                      <a:pt x="42" y="60"/>
                      <a:pt x="55" y="36"/>
                      <a:pt x="61" y="19"/>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4298869" y="1351774"/>
                <a:ext cx="14078" cy="12093"/>
              </a:xfrm>
              <a:custGeom>
                <a:avLst/>
                <a:gdLst/>
                <a:ahLst/>
                <a:cxnLst/>
                <a:rect l="l" t="t" r="r" b="b"/>
                <a:pathLst>
                  <a:path w="78" h="67" extrusionOk="0">
                    <a:moveTo>
                      <a:pt x="19" y="1"/>
                    </a:moveTo>
                    <a:lnTo>
                      <a:pt x="0" y="25"/>
                    </a:lnTo>
                    <a:cubicBezTo>
                      <a:pt x="19" y="37"/>
                      <a:pt x="36" y="55"/>
                      <a:pt x="54" y="67"/>
                    </a:cubicBezTo>
                    <a:lnTo>
                      <a:pt x="77" y="42"/>
                    </a:lnTo>
                    <a:cubicBezTo>
                      <a:pt x="60" y="31"/>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330996" y="1392565"/>
                <a:ext cx="10107" cy="14439"/>
              </a:xfrm>
              <a:custGeom>
                <a:avLst/>
                <a:gdLst/>
                <a:ahLst/>
                <a:cxnLst/>
                <a:rect l="l" t="t" r="r" b="b"/>
                <a:pathLst>
                  <a:path w="56" h="80" extrusionOk="0">
                    <a:moveTo>
                      <a:pt x="25" y="1"/>
                    </a:moveTo>
                    <a:lnTo>
                      <a:pt x="1" y="14"/>
                    </a:lnTo>
                    <a:cubicBezTo>
                      <a:pt x="6" y="31"/>
                      <a:pt x="19" y="55"/>
                      <a:pt x="25" y="79"/>
                    </a:cubicBezTo>
                    <a:lnTo>
                      <a:pt x="55" y="67"/>
                    </a:lnTo>
                    <a:cubicBezTo>
                      <a:pt x="48" y="44"/>
                      <a:pt x="37" y="1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4317099" y="1369101"/>
                <a:ext cx="13176" cy="14078"/>
              </a:xfrm>
              <a:custGeom>
                <a:avLst/>
                <a:gdLst/>
                <a:ahLst/>
                <a:cxnLst/>
                <a:rect l="l" t="t" r="r" b="b"/>
                <a:pathLst>
                  <a:path w="73" h="78" extrusionOk="0">
                    <a:moveTo>
                      <a:pt x="25" y="1"/>
                    </a:moveTo>
                    <a:lnTo>
                      <a:pt x="1" y="24"/>
                    </a:lnTo>
                    <a:cubicBezTo>
                      <a:pt x="18" y="42"/>
                      <a:pt x="31" y="59"/>
                      <a:pt x="42" y="78"/>
                    </a:cubicBezTo>
                    <a:lnTo>
                      <a:pt x="72" y="66"/>
                    </a:lnTo>
                    <a:cubicBezTo>
                      <a:pt x="53"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4335509" y="1444185"/>
                <a:ext cx="8664" cy="14439"/>
              </a:xfrm>
              <a:custGeom>
                <a:avLst/>
                <a:gdLst/>
                <a:ahLst/>
                <a:cxnLst/>
                <a:rect l="l" t="t" r="r" b="b"/>
                <a:pathLst>
                  <a:path w="48" h="80" extrusionOk="0">
                    <a:moveTo>
                      <a:pt x="17" y="1"/>
                    </a:moveTo>
                    <a:cubicBezTo>
                      <a:pt x="12" y="25"/>
                      <a:pt x="6" y="49"/>
                      <a:pt x="0" y="66"/>
                    </a:cubicBezTo>
                    <a:lnTo>
                      <a:pt x="30" y="79"/>
                    </a:lnTo>
                    <a:cubicBezTo>
                      <a:pt x="36" y="55"/>
                      <a:pt x="42" y="3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4213858" y="1520532"/>
                <a:ext cx="14078" cy="9025"/>
              </a:xfrm>
              <a:custGeom>
                <a:avLst/>
                <a:gdLst/>
                <a:ahLst/>
                <a:cxnLst/>
                <a:rect l="l" t="t" r="r" b="b"/>
                <a:pathLst>
                  <a:path w="78" h="50" extrusionOk="0">
                    <a:moveTo>
                      <a:pt x="12" y="1"/>
                    </a:moveTo>
                    <a:lnTo>
                      <a:pt x="1" y="31"/>
                    </a:lnTo>
                    <a:cubicBezTo>
                      <a:pt x="25" y="36"/>
                      <a:pt x="48" y="42"/>
                      <a:pt x="72" y="49"/>
                    </a:cubicBezTo>
                    <a:lnTo>
                      <a:pt x="78" y="19"/>
                    </a:lnTo>
                    <a:cubicBezTo>
                      <a:pt x="61" y="14"/>
                      <a:pt x="37" y="6"/>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4155921" y="1471258"/>
                <a:ext cx="11912" cy="14078"/>
              </a:xfrm>
              <a:custGeom>
                <a:avLst/>
                <a:gdLst/>
                <a:ahLst/>
                <a:cxnLst/>
                <a:rect l="l" t="t" r="r" b="b"/>
                <a:pathLst>
                  <a:path w="66" h="78" extrusionOk="0">
                    <a:moveTo>
                      <a:pt x="30" y="1"/>
                    </a:moveTo>
                    <a:lnTo>
                      <a:pt x="0" y="12"/>
                    </a:lnTo>
                    <a:cubicBezTo>
                      <a:pt x="12" y="36"/>
                      <a:pt x="24" y="54"/>
                      <a:pt x="36" y="78"/>
                    </a:cubicBezTo>
                    <a:lnTo>
                      <a:pt x="66" y="59"/>
                    </a:lnTo>
                    <a:cubicBezTo>
                      <a:pt x="53" y="42"/>
                      <a:pt x="42" y="18"/>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4148340" y="1446531"/>
                <a:ext cx="8664" cy="14078"/>
              </a:xfrm>
              <a:custGeom>
                <a:avLst/>
                <a:gdLst/>
                <a:ahLst/>
                <a:cxnLst/>
                <a:rect l="l" t="t" r="r" b="b"/>
                <a:pathLst>
                  <a:path w="48" h="78" extrusionOk="0">
                    <a:moveTo>
                      <a:pt x="31" y="1"/>
                    </a:moveTo>
                    <a:lnTo>
                      <a:pt x="1" y="6"/>
                    </a:lnTo>
                    <a:cubicBezTo>
                      <a:pt x="6" y="31"/>
                      <a:pt x="12" y="53"/>
                      <a:pt x="18" y="78"/>
                    </a:cubicBezTo>
                    <a:lnTo>
                      <a:pt x="48" y="72"/>
                    </a:lnTo>
                    <a:cubicBezTo>
                      <a:pt x="42" y="48"/>
                      <a:pt x="36" y="2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4170902" y="1491654"/>
                <a:ext cx="12995" cy="14078"/>
              </a:xfrm>
              <a:custGeom>
                <a:avLst/>
                <a:gdLst/>
                <a:ahLst/>
                <a:cxnLst/>
                <a:rect l="l" t="t" r="r" b="b"/>
                <a:pathLst>
                  <a:path w="72" h="78" extrusionOk="0">
                    <a:moveTo>
                      <a:pt x="24" y="1"/>
                    </a:moveTo>
                    <a:lnTo>
                      <a:pt x="0" y="24"/>
                    </a:lnTo>
                    <a:cubicBezTo>
                      <a:pt x="13" y="42"/>
                      <a:pt x="30" y="59"/>
                      <a:pt x="49" y="78"/>
                    </a:cubicBezTo>
                    <a:lnTo>
                      <a:pt x="72" y="54"/>
                    </a:lnTo>
                    <a:cubicBezTo>
                      <a:pt x="54" y="36"/>
                      <a:pt x="36" y="24"/>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4150506" y="1394911"/>
                <a:ext cx="9927" cy="14078"/>
              </a:xfrm>
              <a:custGeom>
                <a:avLst/>
                <a:gdLst/>
                <a:ahLst/>
                <a:cxnLst/>
                <a:rect l="l" t="t" r="r" b="b"/>
                <a:pathLst>
                  <a:path w="55" h="78" extrusionOk="0">
                    <a:moveTo>
                      <a:pt x="24" y="1"/>
                    </a:moveTo>
                    <a:cubicBezTo>
                      <a:pt x="19" y="23"/>
                      <a:pt x="6" y="48"/>
                      <a:pt x="0" y="72"/>
                    </a:cubicBezTo>
                    <a:lnTo>
                      <a:pt x="30" y="78"/>
                    </a:lnTo>
                    <a:cubicBezTo>
                      <a:pt x="36" y="54"/>
                      <a:pt x="47" y="31"/>
                      <a:pt x="54" y="12"/>
                    </a:cubicBez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4147438" y="1420721"/>
                <a:ext cx="6498" cy="13176"/>
              </a:xfrm>
              <a:custGeom>
                <a:avLst/>
                <a:gdLst/>
                <a:ahLst/>
                <a:cxnLst/>
                <a:rect l="l" t="t" r="r" b="b"/>
                <a:pathLst>
                  <a:path w="36" h="73" extrusionOk="0">
                    <a:moveTo>
                      <a:pt x="6" y="1"/>
                    </a:moveTo>
                    <a:cubicBezTo>
                      <a:pt x="0" y="23"/>
                      <a:pt x="0" y="42"/>
                      <a:pt x="0" y="66"/>
                    </a:cubicBezTo>
                    <a:lnTo>
                      <a:pt x="0" y="72"/>
                    </a:lnTo>
                    <a:lnTo>
                      <a:pt x="29" y="72"/>
                    </a:lnTo>
                    <a:lnTo>
                      <a:pt x="29" y="66"/>
                    </a:lnTo>
                    <a:cubicBezTo>
                      <a:pt x="29" y="48"/>
                      <a:pt x="36" y="23"/>
                      <a:pt x="36" y="6"/>
                    </a:cubicBez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4161336" y="1371267"/>
                <a:ext cx="11912" cy="14078"/>
              </a:xfrm>
              <a:custGeom>
                <a:avLst/>
                <a:gdLst/>
                <a:ahLst/>
                <a:cxnLst/>
                <a:rect l="l" t="t" r="r" b="b"/>
                <a:pathLst>
                  <a:path w="66" h="78" extrusionOk="0">
                    <a:moveTo>
                      <a:pt x="42" y="0"/>
                    </a:moveTo>
                    <a:cubicBezTo>
                      <a:pt x="23" y="24"/>
                      <a:pt x="12" y="42"/>
                      <a:pt x="0" y="66"/>
                    </a:cubicBezTo>
                    <a:lnTo>
                      <a:pt x="23" y="77"/>
                    </a:lnTo>
                    <a:cubicBezTo>
                      <a:pt x="36" y="60"/>
                      <a:pt x="53" y="42"/>
                      <a:pt x="66" y="24"/>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4240751" y="1525044"/>
                <a:ext cx="12995" cy="6498"/>
              </a:xfrm>
              <a:custGeom>
                <a:avLst/>
                <a:gdLst/>
                <a:ahLst/>
                <a:cxnLst/>
                <a:rect l="l" t="t" r="r" b="b"/>
                <a:pathLst>
                  <a:path w="72" h="36" extrusionOk="0">
                    <a:moveTo>
                      <a:pt x="0" y="0"/>
                    </a:moveTo>
                    <a:lnTo>
                      <a:pt x="0" y="36"/>
                    </a:lnTo>
                    <a:lnTo>
                      <a:pt x="30" y="36"/>
                    </a:lnTo>
                    <a:cubicBezTo>
                      <a:pt x="42" y="36"/>
                      <a:pt x="61" y="36"/>
                      <a:pt x="72" y="30"/>
                    </a:cubicBezTo>
                    <a:lnTo>
                      <a:pt x="72" y="0"/>
                    </a:lnTo>
                    <a:cubicBezTo>
                      <a:pt x="56" y="0"/>
                      <a:pt x="40" y="3"/>
                      <a:pt x="24" y="3"/>
                    </a:cubicBezTo>
                    <a:cubicBezTo>
                      <a:pt x="17" y="3"/>
                      <a:pt x="9" y="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4190214" y="1508800"/>
                <a:ext cx="14078" cy="11912"/>
              </a:xfrm>
              <a:custGeom>
                <a:avLst/>
                <a:gdLst/>
                <a:ahLst/>
                <a:cxnLst/>
                <a:rect l="l" t="t" r="r" b="b"/>
                <a:pathLst>
                  <a:path w="78" h="66" extrusionOk="0">
                    <a:moveTo>
                      <a:pt x="19" y="0"/>
                    </a:moveTo>
                    <a:lnTo>
                      <a:pt x="0" y="30"/>
                    </a:lnTo>
                    <a:cubicBezTo>
                      <a:pt x="19" y="43"/>
                      <a:pt x="42" y="54"/>
                      <a:pt x="66" y="66"/>
                    </a:cubicBezTo>
                    <a:lnTo>
                      <a:pt x="77" y="36"/>
                    </a:lnTo>
                    <a:cubicBezTo>
                      <a:pt x="60" y="30"/>
                      <a:pt x="36" y="19"/>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4177219" y="1352857"/>
                <a:ext cx="14259" cy="13176"/>
              </a:xfrm>
              <a:custGeom>
                <a:avLst/>
                <a:gdLst/>
                <a:ahLst/>
                <a:cxnLst/>
                <a:rect l="l" t="t" r="r" b="b"/>
                <a:pathLst>
                  <a:path w="79" h="73" extrusionOk="0">
                    <a:moveTo>
                      <a:pt x="61" y="1"/>
                    </a:moveTo>
                    <a:cubicBezTo>
                      <a:pt x="37" y="13"/>
                      <a:pt x="19" y="31"/>
                      <a:pt x="1" y="49"/>
                    </a:cubicBezTo>
                    <a:lnTo>
                      <a:pt x="25" y="72"/>
                    </a:lnTo>
                    <a:cubicBezTo>
                      <a:pt x="42" y="55"/>
                      <a:pt x="61" y="42"/>
                      <a:pt x="78" y="25"/>
                    </a:cubicBezTo>
                    <a:lnTo>
                      <a:pt x="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4199961" y="1342388"/>
                <a:ext cx="7761" cy="8664"/>
              </a:xfrm>
              <a:custGeom>
                <a:avLst/>
                <a:gdLst/>
                <a:ahLst/>
                <a:cxnLst/>
                <a:rect l="l" t="t" r="r" b="b"/>
                <a:pathLst>
                  <a:path w="43" h="48" extrusionOk="0">
                    <a:moveTo>
                      <a:pt x="31" y="0"/>
                    </a:moveTo>
                    <a:cubicBezTo>
                      <a:pt x="18" y="6"/>
                      <a:pt x="6" y="11"/>
                      <a:pt x="1" y="17"/>
                    </a:cubicBezTo>
                    <a:lnTo>
                      <a:pt x="12" y="47"/>
                    </a:lnTo>
                    <a:cubicBezTo>
                      <a:pt x="23" y="41"/>
                      <a:pt x="36" y="36"/>
                      <a:pt x="42" y="29"/>
                    </a:cubicBez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6"/>
            <p:cNvGrpSpPr/>
            <p:nvPr/>
          </p:nvGrpSpPr>
          <p:grpSpPr>
            <a:xfrm>
              <a:off x="8703394" y="4223282"/>
              <a:ext cx="277277" cy="327027"/>
              <a:chOff x="-3729978" y="911783"/>
              <a:chExt cx="121650" cy="143490"/>
            </a:xfrm>
          </p:grpSpPr>
          <p:sp>
            <p:nvSpPr>
              <p:cNvPr id="417" name="Google Shape;417;p6"/>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6"/>
          <p:cNvSpPr/>
          <p:nvPr/>
        </p:nvSpPr>
        <p:spPr>
          <a:xfrm>
            <a:off x="66999" y="924756"/>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6"/>
          <p:cNvGrpSpPr/>
          <p:nvPr/>
        </p:nvGrpSpPr>
        <p:grpSpPr>
          <a:xfrm>
            <a:off x="78125" y="1197499"/>
            <a:ext cx="8802800" cy="3710339"/>
            <a:chOff x="78125" y="1197499"/>
            <a:chExt cx="8802800" cy="3710339"/>
          </a:xfrm>
        </p:grpSpPr>
        <p:grpSp>
          <p:nvGrpSpPr>
            <p:cNvPr id="422" name="Google Shape;422;p6"/>
            <p:cNvGrpSpPr/>
            <p:nvPr/>
          </p:nvGrpSpPr>
          <p:grpSpPr>
            <a:xfrm>
              <a:off x="251948" y="1197499"/>
              <a:ext cx="104858" cy="105082"/>
              <a:chOff x="2089506" y="3065185"/>
              <a:chExt cx="467700" cy="468909"/>
            </a:xfrm>
          </p:grpSpPr>
          <p:sp>
            <p:nvSpPr>
              <p:cNvPr id="423" name="Google Shape;423;p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6"/>
            <p:cNvSpPr/>
            <p:nvPr/>
          </p:nvSpPr>
          <p:spPr>
            <a:xfrm>
              <a:off x="78125" y="278528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716225" y="368831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6"/>
            <p:cNvGrpSpPr/>
            <p:nvPr/>
          </p:nvGrpSpPr>
          <p:grpSpPr>
            <a:xfrm>
              <a:off x="8439998" y="4802755"/>
              <a:ext cx="104858" cy="105082"/>
              <a:chOff x="2089506" y="3065185"/>
              <a:chExt cx="467700" cy="468909"/>
            </a:xfrm>
          </p:grpSpPr>
          <p:sp>
            <p:nvSpPr>
              <p:cNvPr id="428" name="Google Shape;428;p6"/>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0" name="Google Shape;430;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1"/>
        <p:cNvGrpSpPr/>
        <p:nvPr/>
      </p:nvGrpSpPr>
      <p:grpSpPr>
        <a:xfrm>
          <a:off x="0" y="0"/>
          <a:ext cx="0" cy="0"/>
          <a:chOff x="0" y="0"/>
          <a:chExt cx="0" cy="0"/>
        </a:xfrm>
      </p:grpSpPr>
      <p:pic>
        <p:nvPicPr>
          <p:cNvPr id="432" name="Google Shape;432;p7"/>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grpSp>
        <p:nvGrpSpPr>
          <p:cNvPr id="433" name="Google Shape;433;p7"/>
          <p:cNvGrpSpPr/>
          <p:nvPr/>
        </p:nvGrpSpPr>
        <p:grpSpPr>
          <a:xfrm>
            <a:off x="-108075" y="-1333050"/>
            <a:ext cx="6297775" cy="7604750"/>
            <a:chOff x="-108075" y="-1333050"/>
            <a:chExt cx="6297775" cy="7604750"/>
          </a:xfrm>
        </p:grpSpPr>
        <p:sp>
          <p:nvSpPr>
            <p:cNvPr id="434" name="Google Shape;434;p7"/>
            <p:cNvSpPr/>
            <p:nvPr/>
          </p:nvSpPr>
          <p:spPr>
            <a:xfrm>
              <a:off x="-108075" y="46040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5" name="Google Shape;435;p7"/>
            <p:cNvSpPr/>
            <p:nvPr/>
          </p:nvSpPr>
          <p:spPr>
            <a:xfrm>
              <a:off x="572788" y="46040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6" name="Google Shape;436;p7"/>
            <p:cNvSpPr/>
            <p:nvPr/>
          </p:nvSpPr>
          <p:spPr>
            <a:xfrm>
              <a:off x="3931263" y="-133305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7" name="Google Shape;437;p7"/>
            <p:cNvSpPr/>
            <p:nvPr/>
          </p:nvSpPr>
          <p:spPr>
            <a:xfrm>
              <a:off x="5214700" y="-6403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38" name="Google Shape;438;p7"/>
          <p:cNvGrpSpPr/>
          <p:nvPr/>
        </p:nvGrpSpPr>
        <p:grpSpPr>
          <a:xfrm>
            <a:off x="267812" y="124635"/>
            <a:ext cx="6663269" cy="4857865"/>
            <a:chOff x="267812" y="124635"/>
            <a:chExt cx="6663269" cy="4857865"/>
          </a:xfrm>
        </p:grpSpPr>
        <p:grpSp>
          <p:nvGrpSpPr>
            <p:cNvPr id="439" name="Google Shape;439;p7"/>
            <p:cNvGrpSpPr/>
            <p:nvPr/>
          </p:nvGrpSpPr>
          <p:grpSpPr>
            <a:xfrm>
              <a:off x="4553273" y="124635"/>
              <a:ext cx="423708" cy="85699"/>
              <a:chOff x="2023432" y="4251819"/>
              <a:chExt cx="335584" cy="67864"/>
            </a:xfrm>
          </p:grpSpPr>
          <p:sp>
            <p:nvSpPr>
              <p:cNvPr id="440" name="Google Shape;440;p7"/>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7"/>
            <p:cNvGrpSpPr/>
            <p:nvPr/>
          </p:nvGrpSpPr>
          <p:grpSpPr>
            <a:xfrm>
              <a:off x="6826223" y="124637"/>
              <a:ext cx="104858" cy="105082"/>
              <a:chOff x="2089506" y="3065185"/>
              <a:chExt cx="467700" cy="468909"/>
            </a:xfrm>
          </p:grpSpPr>
          <p:sp>
            <p:nvSpPr>
              <p:cNvPr id="444" name="Google Shape;444;p7"/>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7"/>
            <p:cNvSpPr/>
            <p:nvPr/>
          </p:nvSpPr>
          <p:spPr>
            <a:xfrm>
              <a:off x="5214700" y="334650"/>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267812" y="481617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7"/>
            <p:cNvGrpSpPr/>
            <p:nvPr/>
          </p:nvGrpSpPr>
          <p:grpSpPr>
            <a:xfrm>
              <a:off x="432486" y="3808187"/>
              <a:ext cx="104858" cy="105082"/>
              <a:chOff x="2089506" y="3065185"/>
              <a:chExt cx="467700" cy="468909"/>
            </a:xfrm>
          </p:grpSpPr>
          <p:sp>
            <p:nvSpPr>
              <p:cNvPr id="449" name="Google Shape;449;p7"/>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7"/>
            <p:cNvGrpSpPr/>
            <p:nvPr/>
          </p:nvGrpSpPr>
          <p:grpSpPr>
            <a:xfrm>
              <a:off x="2100373" y="4702260"/>
              <a:ext cx="423708" cy="85699"/>
              <a:chOff x="2023432" y="4251819"/>
              <a:chExt cx="335584" cy="67864"/>
            </a:xfrm>
          </p:grpSpPr>
          <p:sp>
            <p:nvSpPr>
              <p:cNvPr id="452" name="Google Shape;452;p7"/>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7"/>
          <p:cNvGrpSpPr/>
          <p:nvPr/>
        </p:nvGrpSpPr>
        <p:grpSpPr>
          <a:xfrm>
            <a:off x="127534" y="60883"/>
            <a:ext cx="7062164" cy="5003508"/>
            <a:chOff x="127534" y="60883"/>
            <a:chExt cx="7062164" cy="5003508"/>
          </a:xfrm>
        </p:grpSpPr>
        <p:grpSp>
          <p:nvGrpSpPr>
            <p:cNvPr id="456" name="Google Shape;456;p7"/>
            <p:cNvGrpSpPr/>
            <p:nvPr/>
          </p:nvGrpSpPr>
          <p:grpSpPr>
            <a:xfrm>
              <a:off x="127534" y="60883"/>
              <a:ext cx="7062164" cy="5003508"/>
              <a:chOff x="127534" y="60883"/>
              <a:chExt cx="7062164" cy="5003508"/>
            </a:xfrm>
          </p:grpSpPr>
          <p:grpSp>
            <p:nvGrpSpPr>
              <p:cNvPr id="457" name="Google Shape;457;p7"/>
              <p:cNvGrpSpPr/>
              <p:nvPr/>
            </p:nvGrpSpPr>
            <p:grpSpPr>
              <a:xfrm>
                <a:off x="3625868" y="60883"/>
                <a:ext cx="415293" cy="417259"/>
                <a:chOff x="4866330" y="2324795"/>
                <a:chExt cx="190597" cy="191500"/>
              </a:xfrm>
            </p:grpSpPr>
            <p:sp>
              <p:nvSpPr>
                <p:cNvPr id="458" name="Google Shape;458;p7"/>
                <p:cNvSpPr/>
                <p:nvPr/>
              </p:nvSpPr>
              <p:spPr>
                <a:xfrm>
                  <a:off x="5047000" y="2506368"/>
                  <a:ext cx="9927" cy="9927"/>
                </a:xfrm>
                <a:custGeom>
                  <a:avLst/>
                  <a:gdLst/>
                  <a:ahLst/>
                  <a:cxnLst/>
                  <a:rect l="l" t="t" r="r" b="b"/>
                  <a:pathLst>
                    <a:path w="55" h="55" extrusionOk="0">
                      <a:moveTo>
                        <a:pt x="19" y="1"/>
                      </a:moveTo>
                      <a:lnTo>
                        <a:pt x="19" y="19"/>
                      </a:lnTo>
                      <a:lnTo>
                        <a:pt x="0" y="19"/>
                      </a:lnTo>
                      <a:lnTo>
                        <a:pt x="0" y="55"/>
                      </a:lnTo>
                      <a:lnTo>
                        <a:pt x="55" y="55"/>
                      </a:lnTo>
                      <a:lnTo>
                        <a:pt x="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4994297"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4967585" y="2509798"/>
                  <a:ext cx="14078" cy="6498"/>
                </a:xfrm>
                <a:custGeom>
                  <a:avLst/>
                  <a:gdLst/>
                  <a:ahLst/>
                  <a:cxnLst/>
                  <a:rect l="l" t="t" r="r" b="b"/>
                  <a:pathLst>
                    <a:path w="78" h="36"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4887808" y="2509798"/>
                  <a:ext cx="14439" cy="6498"/>
                </a:xfrm>
                <a:custGeom>
                  <a:avLst/>
                  <a:gdLst/>
                  <a:ahLst/>
                  <a:cxnLst/>
                  <a:rect l="l" t="t" r="r" b="b"/>
                  <a:pathLst>
                    <a:path w="80" h="36"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4941775" y="2509798"/>
                  <a:ext cx="12995" cy="6498"/>
                </a:xfrm>
                <a:custGeom>
                  <a:avLst/>
                  <a:gdLst/>
                  <a:ahLst/>
                  <a:cxnLst/>
                  <a:rect l="l" t="t" r="r" b="b"/>
                  <a:pathLst>
                    <a:path w="72" h="36"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4914882" y="2509798"/>
                  <a:ext cx="13176" cy="6498"/>
                </a:xfrm>
                <a:custGeom>
                  <a:avLst/>
                  <a:gdLst/>
                  <a:ahLst/>
                  <a:cxnLst/>
                  <a:rect l="l" t="t" r="r" b="b"/>
                  <a:pathLst>
                    <a:path w="73" h="36"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5020107" y="2509798"/>
                  <a:ext cx="14078" cy="6498"/>
                </a:xfrm>
                <a:custGeom>
                  <a:avLst/>
                  <a:gdLst/>
                  <a:ahLst/>
                  <a:cxnLst/>
                  <a:rect l="l" t="t" r="r" b="b"/>
                  <a:pathLst>
                    <a:path w="78" h="36"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4866330" y="2506368"/>
                  <a:ext cx="8844" cy="9927"/>
                </a:xfrm>
                <a:custGeom>
                  <a:avLst/>
                  <a:gdLst/>
                  <a:ahLst/>
                  <a:cxnLst/>
                  <a:rect l="l" t="t" r="r" b="b"/>
                  <a:pathLst>
                    <a:path w="49" h="55" extrusionOk="0">
                      <a:moveTo>
                        <a:pt x="1" y="1"/>
                      </a:moveTo>
                      <a:lnTo>
                        <a:pt x="1" y="55"/>
                      </a:lnTo>
                      <a:lnTo>
                        <a:pt x="48" y="55"/>
                      </a:lnTo>
                      <a:lnTo>
                        <a:pt x="48" y="19"/>
                      </a:lnTo>
                      <a:lnTo>
                        <a:pt x="31" y="1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4866330" y="2453846"/>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4866330" y="2347176"/>
                  <a:ext cx="5595" cy="14439"/>
                </a:xfrm>
                <a:custGeom>
                  <a:avLst/>
                  <a:gdLst/>
                  <a:ahLst/>
                  <a:cxnLst/>
                  <a:rect l="l" t="t" r="r" b="b"/>
                  <a:pathLst>
                    <a:path w="31" h="80" extrusionOk="0">
                      <a:moveTo>
                        <a:pt x="1" y="1"/>
                      </a:moveTo>
                      <a:lnTo>
                        <a:pt x="1" y="79"/>
                      </a:lnTo>
                      <a:lnTo>
                        <a:pt x="31" y="79"/>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4866330" y="2374250"/>
                  <a:ext cx="5595" cy="13176"/>
                </a:xfrm>
                <a:custGeom>
                  <a:avLst/>
                  <a:gdLst/>
                  <a:ahLst/>
                  <a:cxnLst/>
                  <a:rect l="l" t="t" r="r" b="b"/>
                  <a:pathLst>
                    <a:path w="31" h="73" extrusionOk="0">
                      <a:moveTo>
                        <a:pt x="1" y="1"/>
                      </a:moveTo>
                      <a:lnTo>
                        <a:pt x="1" y="72"/>
                      </a:lnTo>
                      <a:lnTo>
                        <a:pt x="31" y="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866330" y="240114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4866330" y="2426953"/>
                  <a:ext cx="5595" cy="12995"/>
                </a:xfrm>
                <a:custGeom>
                  <a:avLst/>
                  <a:gdLst/>
                  <a:ahLst/>
                  <a:cxnLst/>
                  <a:rect l="l" t="t" r="r" b="b"/>
                  <a:pathLst>
                    <a:path w="31" h="72" extrusionOk="0">
                      <a:moveTo>
                        <a:pt x="1" y="0"/>
                      </a:moveTo>
                      <a:lnTo>
                        <a:pt x="1" y="72"/>
                      </a:lnTo>
                      <a:lnTo>
                        <a:pt x="31" y="7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4866330" y="2479475"/>
                  <a:ext cx="5595" cy="14259"/>
                </a:xfrm>
                <a:custGeom>
                  <a:avLst/>
                  <a:gdLst/>
                  <a:ahLst/>
                  <a:cxnLst/>
                  <a:rect l="l" t="t" r="r" b="b"/>
                  <a:pathLst>
                    <a:path w="31" h="79" extrusionOk="0">
                      <a:moveTo>
                        <a:pt x="1" y="1"/>
                      </a:moveTo>
                      <a:lnTo>
                        <a:pt x="1" y="78"/>
                      </a:lnTo>
                      <a:lnTo>
                        <a:pt x="31" y="78"/>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4866330" y="2324795"/>
                  <a:ext cx="8844" cy="9746"/>
                </a:xfrm>
                <a:custGeom>
                  <a:avLst/>
                  <a:gdLst/>
                  <a:ahLst/>
                  <a:cxnLst/>
                  <a:rect l="l" t="t" r="r" b="b"/>
                  <a:pathLst>
                    <a:path w="49" h="54" extrusionOk="0">
                      <a:moveTo>
                        <a:pt x="1" y="0"/>
                      </a:moveTo>
                      <a:lnTo>
                        <a:pt x="1" y="53"/>
                      </a:lnTo>
                      <a:lnTo>
                        <a:pt x="31" y="53"/>
                      </a:lnTo>
                      <a:lnTo>
                        <a:pt x="31" y="36"/>
                      </a:lnTo>
                      <a:lnTo>
                        <a:pt x="48" y="36"/>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5020107" y="2324795"/>
                  <a:ext cx="14078" cy="6678"/>
                </a:xfrm>
                <a:custGeom>
                  <a:avLst/>
                  <a:gdLst/>
                  <a:ahLst/>
                  <a:cxnLst/>
                  <a:rect l="l" t="t" r="r" b="b"/>
                  <a:pathLst>
                    <a:path w="78" h="37" extrusionOk="0">
                      <a:moveTo>
                        <a:pt x="1" y="0"/>
                      </a:moveTo>
                      <a:lnTo>
                        <a:pt x="1" y="36"/>
                      </a:lnTo>
                      <a:lnTo>
                        <a:pt x="78" y="36"/>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4994297"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4967585" y="2324795"/>
                  <a:ext cx="14078" cy="6678"/>
                </a:xfrm>
                <a:custGeom>
                  <a:avLst/>
                  <a:gdLst/>
                  <a:ahLst/>
                  <a:cxnLst/>
                  <a:rect l="l" t="t" r="r" b="b"/>
                  <a:pathLst>
                    <a:path w="78" h="37" extrusionOk="0">
                      <a:moveTo>
                        <a:pt x="0" y="0"/>
                      </a:moveTo>
                      <a:lnTo>
                        <a:pt x="0" y="36"/>
                      </a:lnTo>
                      <a:lnTo>
                        <a:pt x="77" y="36"/>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4887808" y="2324795"/>
                  <a:ext cx="14439" cy="6678"/>
                </a:xfrm>
                <a:custGeom>
                  <a:avLst/>
                  <a:gdLst/>
                  <a:ahLst/>
                  <a:cxnLst/>
                  <a:rect l="l" t="t" r="r" b="b"/>
                  <a:pathLst>
                    <a:path w="80" h="37" extrusionOk="0">
                      <a:moveTo>
                        <a:pt x="0" y="0"/>
                      </a:moveTo>
                      <a:lnTo>
                        <a:pt x="0" y="36"/>
                      </a:lnTo>
                      <a:lnTo>
                        <a:pt x="79" y="3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4941775" y="2324795"/>
                  <a:ext cx="12995" cy="6678"/>
                </a:xfrm>
                <a:custGeom>
                  <a:avLst/>
                  <a:gdLst/>
                  <a:ahLst/>
                  <a:cxnLst/>
                  <a:rect l="l" t="t" r="r" b="b"/>
                  <a:pathLst>
                    <a:path w="72" h="37" extrusionOk="0">
                      <a:moveTo>
                        <a:pt x="0" y="0"/>
                      </a:moveTo>
                      <a:lnTo>
                        <a:pt x="0"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4914882" y="2324795"/>
                  <a:ext cx="13176" cy="6678"/>
                </a:xfrm>
                <a:custGeom>
                  <a:avLst/>
                  <a:gdLst/>
                  <a:ahLst/>
                  <a:cxnLst/>
                  <a:rect l="l" t="t" r="r" b="b"/>
                  <a:pathLst>
                    <a:path w="73" h="37" extrusionOk="0">
                      <a:moveTo>
                        <a:pt x="1" y="0"/>
                      </a:moveTo>
                      <a:lnTo>
                        <a:pt x="1" y="36"/>
                      </a:lnTo>
                      <a:lnTo>
                        <a:pt x="72" y="36"/>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a:off x="5047000" y="2324795"/>
                  <a:ext cx="9927" cy="9746"/>
                </a:xfrm>
                <a:custGeom>
                  <a:avLst/>
                  <a:gdLst/>
                  <a:ahLst/>
                  <a:cxnLst/>
                  <a:rect l="l" t="t" r="r" b="b"/>
                  <a:pathLst>
                    <a:path w="55" h="54" extrusionOk="0">
                      <a:moveTo>
                        <a:pt x="0" y="0"/>
                      </a:moveTo>
                      <a:lnTo>
                        <a:pt x="0" y="36"/>
                      </a:lnTo>
                      <a:lnTo>
                        <a:pt x="19" y="36"/>
                      </a:lnTo>
                      <a:lnTo>
                        <a:pt x="19" y="53"/>
                      </a:lnTo>
                      <a:lnTo>
                        <a:pt x="55" y="53"/>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a:off x="5050430" y="2347176"/>
                  <a:ext cx="6498" cy="14439"/>
                </a:xfrm>
                <a:custGeom>
                  <a:avLst/>
                  <a:gdLst/>
                  <a:ahLst/>
                  <a:cxnLst/>
                  <a:rect l="l" t="t" r="r" b="b"/>
                  <a:pathLst>
                    <a:path w="36" h="80" extrusionOk="0">
                      <a:moveTo>
                        <a:pt x="0" y="1"/>
                      </a:moveTo>
                      <a:lnTo>
                        <a:pt x="0" y="79"/>
                      </a:lnTo>
                      <a:lnTo>
                        <a:pt x="36" y="79"/>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5050430" y="2374250"/>
                  <a:ext cx="6498" cy="13176"/>
                </a:xfrm>
                <a:custGeom>
                  <a:avLst/>
                  <a:gdLst/>
                  <a:ahLst/>
                  <a:cxnLst/>
                  <a:rect l="l" t="t" r="r" b="b"/>
                  <a:pathLst>
                    <a:path w="36" h="73" extrusionOk="0">
                      <a:moveTo>
                        <a:pt x="0" y="1"/>
                      </a:moveTo>
                      <a:lnTo>
                        <a:pt x="0" y="72"/>
                      </a:lnTo>
                      <a:lnTo>
                        <a:pt x="36" y="72"/>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5050430" y="240114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5050430" y="2479475"/>
                  <a:ext cx="6498" cy="14259"/>
                </a:xfrm>
                <a:custGeom>
                  <a:avLst/>
                  <a:gdLst/>
                  <a:ahLst/>
                  <a:cxnLst/>
                  <a:rect l="l" t="t" r="r" b="b"/>
                  <a:pathLst>
                    <a:path w="36" h="79" extrusionOk="0">
                      <a:moveTo>
                        <a:pt x="0" y="1"/>
                      </a:moveTo>
                      <a:lnTo>
                        <a:pt x="0" y="78"/>
                      </a:lnTo>
                      <a:lnTo>
                        <a:pt x="36" y="7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5050430" y="2426953"/>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50430" y="2453846"/>
                  <a:ext cx="6498" cy="12995"/>
                </a:xfrm>
                <a:custGeom>
                  <a:avLst/>
                  <a:gdLst/>
                  <a:ahLst/>
                  <a:cxnLst/>
                  <a:rect l="l" t="t" r="r" b="b"/>
                  <a:pathLst>
                    <a:path w="36" h="72" extrusionOk="0">
                      <a:moveTo>
                        <a:pt x="0" y="0"/>
                      </a:moveTo>
                      <a:lnTo>
                        <a:pt x="0" y="72"/>
                      </a:lnTo>
                      <a:lnTo>
                        <a:pt x="36"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4868496" y="2327864"/>
                  <a:ext cx="185183" cy="185183"/>
                </a:xfrm>
                <a:custGeom>
                  <a:avLst/>
                  <a:gdLst/>
                  <a:ahLst/>
                  <a:cxnLst/>
                  <a:rect l="l" t="t" r="r" b="b"/>
                  <a:pathLst>
                    <a:path w="1026" h="1026" extrusionOk="0">
                      <a:moveTo>
                        <a:pt x="501" y="0"/>
                      </a:moveTo>
                      <a:lnTo>
                        <a:pt x="501" y="143"/>
                      </a:lnTo>
                      <a:cubicBezTo>
                        <a:pt x="501" y="173"/>
                        <a:pt x="513" y="198"/>
                        <a:pt x="536" y="209"/>
                      </a:cubicBezTo>
                      <a:cubicBezTo>
                        <a:pt x="547" y="215"/>
                        <a:pt x="560" y="218"/>
                        <a:pt x="571" y="218"/>
                      </a:cubicBezTo>
                      <a:cubicBezTo>
                        <a:pt x="585" y="218"/>
                        <a:pt x="598" y="214"/>
                        <a:pt x="608" y="203"/>
                      </a:cubicBezTo>
                      <a:cubicBezTo>
                        <a:pt x="615" y="203"/>
                        <a:pt x="615" y="203"/>
                        <a:pt x="615" y="198"/>
                      </a:cubicBezTo>
                      <a:cubicBezTo>
                        <a:pt x="629" y="188"/>
                        <a:pt x="648" y="178"/>
                        <a:pt x="668" y="178"/>
                      </a:cubicBezTo>
                      <a:cubicBezTo>
                        <a:pt x="671" y="178"/>
                        <a:pt x="675" y="178"/>
                        <a:pt x="679" y="179"/>
                      </a:cubicBezTo>
                      <a:cubicBezTo>
                        <a:pt x="722" y="179"/>
                        <a:pt x="751" y="215"/>
                        <a:pt x="751" y="251"/>
                      </a:cubicBezTo>
                      <a:cubicBezTo>
                        <a:pt x="758" y="275"/>
                        <a:pt x="751" y="299"/>
                        <a:pt x="734" y="311"/>
                      </a:cubicBezTo>
                      <a:cubicBezTo>
                        <a:pt x="718" y="329"/>
                        <a:pt x="696" y="338"/>
                        <a:pt x="674" y="338"/>
                      </a:cubicBezTo>
                      <a:cubicBezTo>
                        <a:pt x="655" y="338"/>
                        <a:pt x="635" y="331"/>
                        <a:pt x="621" y="316"/>
                      </a:cubicBezTo>
                      <a:cubicBezTo>
                        <a:pt x="615" y="316"/>
                        <a:pt x="608" y="311"/>
                        <a:pt x="602" y="311"/>
                      </a:cubicBezTo>
                      <a:cubicBezTo>
                        <a:pt x="594" y="305"/>
                        <a:pt x="582" y="302"/>
                        <a:pt x="569" y="302"/>
                      </a:cubicBezTo>
                      <a:cubicBezTo>
                        <a:pt x="556" y="302"/>
                        <a:pt x="543" y="305"/>
                        <a:pt x="531" y="311"/>
                      </a:cubicBezTo>
                      <a:cubicBezTo>
                        <a:pt x="513" y="322"/>
                        <a:pt x="501" y="346"/>
                        <a:pt x="501" y="371"/>
                      </a:cubicBezTo>
                      <a:lnTo>
                        <a:pt x="501" y="495"/>
                      </a:lnTo>
                      <a:lnTo>
                        <a:pt x="371" y="495"/>
                      </a:lnTo>
                      <a:cubicBezTo>
                        <a:pt x="352" y="495"/>
                        <a:pt x="340" y="489"/>
                        <a:pt x="335" y="478"/>
                      </a:cubicBezTo>
                      <a:cubicBezTo>
                        <a:pt x="322" y="459"/>
                        <a:pt x="329" y="448"/>
                        <a:pt x="335" y="436"/>
                      </a:cubicBezTo>
                      <a:lnTo>
                        <a:pt x="335" y="429"/>
                      </a:lnTo>
                      <a:cubicBezTo>
                        <a:pt x="358" y="406"/>
                        <a:pt x="371" y="376"/>
                        <a:pt x="371" y="341"/>
                      </a:cubicBezTo>
                      <a:cubicBezTo>
                        <a:pt x="365" y="286"/>
                        <a:pt x="322" y="245"/>
                        <a:pt x="269" y="245"/>
                      </a:cubicBezTo>
                      <a:cubicBezTo>
                        <a:pt x="264" y="244"/>
                        <a:pt x="258" y="243"/>
                        <a:pt x="253" y="243"/>
                      </a:cubicBezTo>
                      <a:cubicBezTo>
                        <a:pt x="227" y="243"/>
                        <a:pt x="199" y="254"/>
                        <a:pt x="179" y="269"/>
                      </a:cubicBezTo>
                      <a:cubicBezTo>
                        <a:pt x="156" y="294"/>
                        <a:pt x="143" y="322"/>
                        <a:pt x="143" y="352"/>
                      </a:cubicBezTo>
                      <a:cubicBezTo>
                        <a:pt x="143" y="382"/>
                        <a:pt x="156" y="412"/>
                        <a:pt x="173" y="429"/>
                      </a:cubicBezTo>
                      <a:cubicBezTo>
                        <a:pt x="173" y="429"/>
                        <a:pt x="173" y="436"/>
                        <a:pt x="179" y="436"/>
                      </a:cubicBezTo>
                      <a:cubicBezTo>
                        <a:pt x="186" y="448"/>
                        <a:pt x="186" y="465"/>
                        <a:pt x="179" y="478"/>
                      </a:cubicBezTo>
                      <a:cubicBezTo>
                        <a:pt x="168" y="489"/>
                        <a:pt x="156" y="495"/>
                        <a:pt x="143" y="495"/>
                      </a:cubicBezTo>
                      <a:lnTo>
                        <a:pt x="0" y="495"/>
                      </a:lnTo>
                      <a:lnTo>
                        <a:pt x="0" y="531"/>
                      </a:lnTo>
                      <a:lnTo>
                        <a:pt x="143" y="531"/>
                      </a:lnTo>
                      <a:cubicBezTo>
                        <a:pt x="168" y="531"/>
                        <a:pt x="192" y="514"/>
                        <a:pt x="203" y="495"/>
                      </a:cubicBezTo>
                      <a:cubicBezTo>
                        <a:pt x="215" y="472"/>
                        <a:pt x="215" y="448"/>
                        <a:pt x="203" y="424"/>
                      </a:cubicBezTo>
                      <a:cubicBezTo>
                        <a:pt x="203" y="418"/>
                        <a:pt x="198" y="412"/>
                        <a:pt x="198" y="412"/>
                      </a:cubicBezTo>
                      <a:cubicBezTo>
                        <a:pt x="179" y="394"/>
                        <a:pt x="173" y="376"/>
                        <a:pt x="173" y="352"/>
                      </a:cubicBezTo>
                      <a:cubicBezTo>
                        <a:pt x="173" y="329"/>
                        <a:pt x="186" y="311"/>
                        <a:pt x="203" y="294"/>
                      </a:cubicBezTo>
                      <a:cubicBezTo>
                        <a:pt x="217" y="279"/>
                        <a:pt x="230" y="273"/>
                        <a:pt x="247" y="273"/>
                      </a:cubicBezTo>
                      <a:cubicBezTo>
                        <a:pt x="252" y="273"/>
                        <a:pt x="257" y="274"/>
                        <a:pt x="263" y="275"/>
                      </a:cubicBezTo>
                      <a:cubicBezTo>
                        <a:pt x="305" y="275"/>
                        <a:pt x="335" y="305"/>
                        <a:pt x="335" y="346"/>
                      </a:cubicBezTo>
                      <a:cubicBezTo>
                        <a:pt x="340" y="371"/>
                        <a:pt x="329" y="394"/>
                        <a:pt x="316" y="412"/>
                      </a:cubicBezTo>
                      <a:cubicBezTo>
                        <a:pt x="310" y="412"/>
                        <a:pt x="310" y="412"/>
                        <a:pt x="310" y="418"/>
                      </a:cubicBezTo>
                      <a:cubicBezTo>
                        <a:pt x="293" y="436"/>
                        <a:pt x="293" y="465"/>
                        <a:pt x="305" y="489"/>
                      </a:cubicBezTo>
                      <a:cubicBezTo>
                        <a:pt x="316" y="514"/>
                        <a:pt x="340" y="531"/>
                        <a:pt x="371" y="531"/>
                      </a:cubicBezTo>
                      <a:lnTo>
                        <a:pt x="501" y="531"/>
                      </a:lnTo>
                      <a:lnTo>
                        <a:pt x="501" y="657"/>
                      </a:lnTo>
                      <a:cubicBezTo>
                        <a:pt x="501" y="668"/>
                        <a:pt x="489" y="679"/>
                        <a:pt x="478" y="692"/>
                      </a:cubicBezTo>
                      <a:cubicBezTo>
                        <a:pt x="471" y="695"/>
                        <a:pt x="465" y="697"/>
                        <a:pt x="459" y="697"/>
                      </a:cubicBezTo>
                      <a:cubicBezTo>
                        <a:pt x="452" y="697"/>
                        <a:pt x="445" y="695"/>
                        <a:pt x="436" y="692"/>
                      </a:cubicBezTo>
                      <a:cubicBezTo>
                        <a:pt x="436" y="687"/>
                        <a:pt x="429" y="687"/>
                        <a:pt x="429" y="687"/>
                      </a:cubicBezTo>
                      <a:cubicBezTo>
                        <a:pt x="412" y="668"/>
                        <a:pt x="382" y="657"/>
                        <a:pt x="352" y="657"/>
                      </a:cubicBezTo>
                      <a:cubicBezTo>
                        <a:pt x="322" y="657"/>
                        <a:pt x="293" y="668"/>
                        <a:pt x="269" y="692"/>
                      </a:cubicBezTo>
                      <a:cubicBezTo>
                        <a:pt x="250" y="715"/>
                        <a:pt x="239" y="745"/>
                        <a:pt x="245" y="781"/>
                      </a:cubicBezTo>
                      <a:cubicBezTo>
                        <a:pt x="250" y="830"/>
                        <a:pt x="293" y="871"/>
                        <a:pt x="340" y="877"/>
                      </a:cubicBezTo>
                      <a:cubicBezTo>
                        <a:pt x="347" y="878"/>
                        <a:pt x="353" y="878"/>
                        <a:pt x="358" y="878"/>
                      </a:cubicBezTo>
                      <a:cubicBezTo>
                        <a:pt x="386" y="878"/>
                        <a:pt x="410" y="867"/>
                        <a:pt x="429" y="847"/>
                      </a:cubicBezTo>
                      <a:lnTo>
                        <a:pt x="436" y="847"/>
                      </a:lnTo>
                      <a:cubicBezTo>
                        <a:pt x="443" y="840"/>
                        <a:pt x="450" y="837"/>
                        <a:pt x="458" y="837"/>
                      </a:cubicBezTo>
                      <a:cubicBezTo>
                        <a:pt x="464" y="837"/>
                        <a:pt x="470" y="839"/>
                        <a:pt x="478" y="841"/>
                      </a:cubicBezTo>
                      <a:cubicBezTo>
                        <a:pt x="489" y="852"/>
                        <a:pt x="501" y="865"/>
                        <a:pt x="501" y="882"/>
                      </a:cubicBezTo>
                      <a:lnTo>
                        <a:pt x="501" y="1025"/>
                      </a:lnTo>
                      <a:lnTo>
                        <a:pt x="531" y="1025"/>
                      </a:lnTo>
                      <a:lnTo>
                        <a:pt x="531" y="882"/>
                      </a:lnTo>
                      <a:cubicBezTo>
                        <a:pt x="531" y="852"/>
                        <a:pt x="513" y="830"/>
                        <a:pt x="489" y="817"/>
                      </a:cubicBezTo>
                      <a:cubicBezTo>
                        <a:pt x="478" y="812"/>
                        <a:pt x="468" y="809"/>
                        <a:pt x="457" y="809"/>
                      </a:cubicBezTo>
                      <a:cubicBezTo>
                        <a:pt x="444" y="809"/>
                        <a:pt x="431" y="813"/>
                        <a:pt x="418" y="822"/>
                      </a:cubicBezTo>
                      <a:cubicBezTo>
                        <a:pt x="418" y="822"/>
                        <a:pt x="412" y="822"/>
                        <a:pt x="412" y="830"/>
                      </a:cubicBezTo>
                      <a:cubicBezTo>
                        <a:pt x="397" y="839"/>
                        <a:pt x="379" y="848"/>
                        <a:pt x="359" y="848"/>
                      </a:cubicBezTo>
                      <a:cubicBezTo>
                        <a:pt x="355" y="848"/>
                        <a:pt x="351" y="848"/>
                        <a:pt x="346" y="847"/>
                      </a:cubicBezTo>
                      <a:cubicBezTo>
                        <a:pt x="310" y="847"/>
                        <a:pt x="275" y="811"/>
                        <a:pt x="275" y="775"/>
                      </a:cubicBezTo>
                      <a:cubicBezTo>
                        <a:pt x="269" y="751"/>
                        <a:pt x="280" y="728"/>
                        <a:pt x="293" y="715"/>
                      </a:cubicBezTo>
                      <a:cubicBezTo>
                        <a:pt x="308" y="697"/>
                        <a:pt x="330" y="688"/>
                        <a:pt x="353" y="688"/>
                      </a:cubicBezTo>
                      <a:cubicBezTo>
                        <a:pt x="374" y="688"/>
                        <a:pt x="395" y="695"/>
                        <a:pt x="412" y="709"/>
                      </a:cubicBezTo>
                      <a:cubicBezTo>
                        <a:pt x="412" y="709"/>
                        <a:pt x="418" y="715"/>
                        <a:pt x="423" y="715"/>
                      </a:cubicBezTo>
                      <a:cubicBezTo>
                        <a:pt x="436" y="722"/>
                        <a:pt x="448" y="725"/>
                        <a:pt x="460" y="725"/>
                      </a:cubicBezTo>
                      <a:cubicBezTo>
                        <a:pt x="472" y="725"/>
                        <a:pt x="483" y="722"/>
                        <a:pt x="495" y="715"/>
                      </a:cubicBezTo>
                      <a:cubicBezTo>
                        <a:pt x="513" y="704"/>
                        <a:pt x="531" y="679"/>
                        <a:pt x="531" y="657"/>
                      </a:cubicBezTo>
                      <a:lnTo>
                        <a:pt x="531" y="531"/>
                      </a:lnTo>
                      <a:lnTo>
                        <a:pt x="656" y="531"/>
                      </a:lnTo>
                      <a:cubicBezTo>
                        <a:pt x="668" y="531"/>
                        <a:pt x="679" y="537"/>
                        <a:pt x="692" y="549"/>
                      </a:cubicBezTo>
                      <a:cubicBezTo>
                        <a:pt x="698" y="561"/>
                        <a:pt x="698" y="579"/>
                        <a:pt x="692" y="591"/>
                      </a:cubicBezTo>
                      <a:cubicBezTo>
                        <a:pt x="686" y="591"/>
                        <a:pt x="686" y="597"/>
                        <a:pt x="686" y="597"/>
                      </a:cubicBezTo>
                      <a:cubicBezTo>
                        <a:pt x="668" y="615"/>
                        <a:pt x="656" y="644"/>
                        <a:pt x="656" y="674"/>
                      </a:cubicBezTo>
                      <a:cubicBezTo>
                        <a:pt x="656" y="704"/>
                        <a:pt x="668" y="734"/>
                        <a:pt x="692" y="758"/>
                      </a:cubicBezTo>
                      <a:cubicBezTo>
                        <a:pt x="715" y="775"/>
                        <a:pt x="739" y="787"/>
                        <a:pt x="769" y="787"/>
                      </a:cubicBezTo>
                      <a:cubicBezTo>
                        <a:pt x="769" y="787"/>
                        <a:pt x="775" y="787"/>
                        <a:pt x="781" y="781"/>
                      </a:cubicBezTo>
                      <a:cubicBezTo>
                        <a:pt x="835" y="781"/>
                        <a:pt x="877" y="739"/>
                        <a:pt x="882" y="687"/>
                      </a:cubicBezTo>
                      <a:cubicBezTo>
                        <a:pt x="882" y="651"/>
                        <a:pt x="871" y="621"/>
                        <a:pt x="847" y="597"/>
                      </a:cubicBezTo>
                      <a:lnTo>
                        <a:pt x="847" y="591"/>
                      </a:lnTo>
                      <a:cubicBezTo>
                        <a:pt x="841" y="579"/>
                        <a:pt x="835" y="567"/>
                        <a:pt x="847" y="549"/>
                      </a:cubicBezTo>
                      <a:cubicBezTo>
                        <a:pt x="852" y="537"/>
                        <a:pt x="865" y="531"/>
                        <a:pt x="882" y="531"/>
                      </a:cubicBezTo>
                      <a:lnTo>
                        <a:pt x="1025" y="531"/>
                      </a:lnTo>
                      <a:lnTo>
                        <a:pt x="1025" y="495"/>
                      </a:lnTo>
                      <a:lnTo>
                        <a:pt x="882" y="495"/>
                      </a:lnTo>
                      <a:cubicBezTo>
                        <a:pt x="852" y="495"/>
                        <a:pt x="829" y="514"/>
                        <a:pt x="816" y="537"/>
                      </a:cubicBezTo>
                      <a:cubicBezTo>
                        <a:pt x="805" y="561"/>
                        <a:pt x="805" y="591"/>
                        <a:pt x="822" y="608"/>
                      </a:cubicBezTo>
                      <a:cubicBezTo>
                        <a:pt x="822" y="615"/>
                        <a:pt x="822" y="615"/>
                        <a:pt x="829" y="615"/>
                      </a:cubicBezTo>
                      <a:cubicBezTo>
                        <a:pt x="841" y="632"/>
                        <a:pt x="852" y="657"/>
                        <a:pt x="847" y="679"/>
                      </a:cubicBezTo>
                      <a:cubicBezTo>
                        <a:pt x="847" y="722"/>
                        <a:pt x="816" y="751"/>
                        <a:pt x="775" y="751"/>
                      </a:cubicBezTo>
                      <a:cubicBezTo>
                        <a:pt x="769" y="753"/>
                        <a:pt x="763" y="754"/>
                        <a:pt x="757" y="754"/>
                      </a:cubicBezTo>
                      <a:cubicBezTo>
                        <a:pt x="742" y="754"/>
                        <a:pt x="729" y="746"/>
                        <a:pt x="715" y="734"/>
                      </a:cubicBezTo>
                      <a:cubicBezTo>
                        <a:pt x="698" y="715"/>
                        <a:pt x="686" y="698"/>
                        <a:pt x="686" y="674"/>
                      </a:cubicBezTo>
                      <a:cubicBezTo>
                        <a:pt x="686" y="651"/>
                        <a:pt x="692" y="632"/>
                        <a:pt x="709" y="615"/>
                      </a:cubicBezTo>
                      <a:cubicBezTo>
                        <a:pt x="709" y="615"/>
                        <a:pt x="715" y="608"/>
                        <a:pt x="715" y="602"/>
                      </a:cubicBezTo>
                      <a:cubicBezTo>
                        <a:pt x="728" y="579"/>
                        <a:pt x="728" y="555"/>
                        <a:pt x="715" y="531"/>
                      </a:cubicBezTo>
                      <a:cubicBezTo>
                        <a:pt x="704" y="514"/>
                        <a:pt x="679" y="495"/>
                        <a:pt x="656" y="495"/>
                      </a:cubicBezTo>
                      <a:lnTo>
                        <a:pt x="531" y="495"/>
                      </a:lnTo>
                      <a:lnTo>
                        <a:pt x="531" y="371"/>
                      </a:lnTo>
                      <a:cubicBezTo>
                        <a:pt x="531" y="358"/>
                        <a:pt x="536" y="346"/>
                        <a:pt x="549" y="335"/>
                      </a:cubicBezTo>
                      <a:cubicBezTo>
                        <a:pt x="555" y="332"/>
                        <a:pt x="562" y="331"/>
                        <a:pt x="570" y="331"/>
                      </a:cubicBezTo>
                      <a:cubicBezTo>
                        <a:pt x="577" y="331"/>
                        <a:pt x="585" y="332"/>
                        <a:pt x="591" y="335"/>
                      </a:cubicBezTo>
                      <a:cubicBezTo>
                        <a:pt x="591" y="341"/>
                        <a:pt x="596" y="341"/>
                        <a:pt x="596" y="341"/>
                      </a:cubicBezTo>
                      <a:cubicBezTo>
                        <a:pt x="621" y="358"/>
                        <a:pt x="644" y="371"/>
                        <a:pt x="674" y="371"/>
                      </a:cubicBezTo>
                      <a:cubicBezTo>
                        <a:pt x="704" y="371"/>
                        <a:pt x="734" y="358"/>
                        <a:pt x="758" y="335"/>
                      </a:cubicBezTo>
                      <a:cubicBezTo>
                        <a:pt x="775" y="311"/>
                        <a:pt x="786" y="281"/>
                        <a:pt x="786" y="245"/>
                      </a:cubicBezTo>
                      <a:cubicBezTo>
                        <a:pt x="781" y="198"/>
                        <a:pt x="739" y="156"/>
                        <a:pt x="686" y="151"/>
                      </a:cubicBezTo>
                      <a:cubicBezTo>
                        <a:pt x="680" y="149"/>
                        <a:pt x="673" y="149"/>
                        <a:pt x="667" y="149"/>
                      </a:cubicBezTo>
                      <a:cubicBezTo>
                        <a:pt x="640" y="149"/>
                        <a:pt x="616" y="161"/>
                        <a:pt x="596" y="179"/>
                      </a:cubicBezTo>
                      <a:lnTo>
                        <a:pt x="591" y="179"/>
                      </a:lnTo>
                      <a:cubicBezTo>
                        <a:pt x="584" y="187"/>
                        <a:pt x="576" y="190"/>
                        <a:pt x="568" y="190"/>
                      </a:cubicBezTo>
                      <a:cubicBezTo>
                        <a:pt x="562" y="190"/>
                        <a:pt x="556" y="189"/>
                        <a:pt x="549" y="186"/>
                      </a:cubicBezTo>
                      <a:cubicBezTo>
                        <a:pt x="536" y="173"/>
                        <a:pt x="531" y="162"/>
                        <a:pt x="531" y="143"/>
                      </a:cubicBezTo>
                      <a:lnTo>
                        <a:pt x="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974985" y="2337610"/>
                  <a:ext cx="70211" cy="69128"/>
                </a:xfrm>
                <a:custGeom>
                  <a:avLst/>
                  <a:gdLst/>
                  <a:ahLst/>
                  <a:cxnLst/>
                  <a:rect l="l" t="t" r="r" b="b"/>
                  <a:pathLst>
                    <a:path w="389" h="383" extrusionOk="0">
                      <a:moveTo>
                        <a:pt x="1" y="1"/>
                      </a:moveTo>
                      <a:lnTo>
                        <a:pt x="1" y="31"/>
                      </a:lnTo>
                      <a:lnTo>
                        <a:pt x="358" y="31"/>
                      </a:lnTo>
                      <a:lnTo>
                        <a:pt x="358" y="382"/>
                      </a:lnTo>
                      <a:lnTo>
                        <a:pt x="388" y="382"/>
                      </a:lnTo>
                      <a:lnTo>
                        <a:pt x="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4879325" y="2337610"/>
                  <a:ext cx="68947" cy="69128"/>
                </a:xfrm>
                <a:custGeom>
                  <a:avLst/>
                  <a:gdLst/>
                  <a:ahLst/>
                  <a:cxnLst/>
                  <a:rect l="l" t="t" r="r" b="b"/>
                  <a:pathLst>
                    <a:path w="382" h="383" extrusionOk="0">
                      <a:moveTo>
                        <a:pt x="0" y="1"/>
                      </a:moveTo>
                      <a:lnTo>
                        <a:pt x="0" y="382"/>
                      </a:lnTo>
                      <a:lnTo>
                        <a:pt x="30" y="382"/>
                      </a:lnTo>
                      <a:lnTo>
                        <a:pt x="30" y="31"/>
                      </a:lnTo>
                      <a:lnTo>
                        <a:pt x="382" y="31"/>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4974985" y="2433450"/>
                  <a:ext cx="69128" cy="70030"/>
                </a:xfrm>
                <a:custGeom>
                  <a:avLst/>
                  <a:gdLst/>
                  <a:ahLst/>
                  <a:cxnLst/>
                  <a:rect l="l" t="t" r="r" b="b"/>
                  <a:pathLst>
                    <a:path w="383" h="388" extrusionOk="0">
                      <a:moveTo>
                        <a:pt x="352" y="0"/>
                      </a:moveTo>
                      <a:lnTo>
                        <a:pt x="352" y="352"/>
                      </a:lnTo>
                      <a:lnTo>
                        <a:pt x="1" y="352"/>
                      </a:lnTo>
                      <a:lnTo>
                        <a:pt x="1" y="387"/>
                      </a:lnTo>
                      <a:lnTo>
                        <a:pt x="382" y="387"/>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4878242" y="2433450"/>
                  <a:ext cx="70030" cy="70030"/>
                </a:xfrm>
                <a:custGeom>
                  <a:avLst/>
                  <a:gdLst/>
                  <a:ahLst/>
                  <a:cxnLst/>
                  <a:rect l="l" t="t" r="r" b="b"/>
                  <a:pathLst>
                    <a:path w="388" h="388" extrusionOk="0">
                      <a:moveTo>
                        <a:pt x="1" y="0"/>
                      </a:moveTo>
                      <a:lnTo>
                        <a:pt x="1" y="387"/>
                      </a:lnTo>
                      <a:lnTo>
                        <a:pt x="388" y="387"/>
                      </a:lnTo>
                      <a:lnTo>
                        <a:pt x="388" y="352"/>
                      </a:lnTo>
                      <a:lnTo>
                        <a:pt x="31" y="352"/>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7"/>
              <p:cNvGrpSpPr/>
              <p:nvPr/>
            </p:nvGrpSpPr>
            <p:grpSpPr>
              <a:xfrm>
                <a:off x="127534" y="4049850"/>
                <a:ext cx="445294" cy="430093"/>
                <a:chOff x="3391365" y="1514215"/>
                <a:chExt cx="201427" cy="194568"/>
              </a:xfrm>
            </p:grpSpPr>
            <p:sp>
              <p:nvSpPr>
                <p:cNvPr id="492" name="Google Shape;492;p7"/>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7"/>
              <p:cNvGrpSpPr/>
              <p:nvPr/>
            </p:nvGrpSpPr>
            <p:grpSpPr>
              <a:xfrm>
                <a:off x="1266548" y="4734207"/>
                <a:ext cx="279954" cy="330184"/>
                <a:chOff x="-3729978" y="911783"/>
                <a:chExt cx="121650" cy="143490"/>
              </a:xfrm>
            </p:grpSpPr>
            <p:sp>
              <p:nvSpPr>
                <p:cNvPr id="521" name="Google Shape;521;p7"/>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7"/>
              <p:cNvGrpSpPr/>
              <p:nvPr/>
            </p:nvGrpSpPr>
            <p:grpSpPr>
              <a:xfrm>
                <a:off x="6241503" y="60951"/>
                <a:ext cx="279942" cy="462084"/>
                <a:chOff x="2604429" y="1411877"/>
                <a:chExt cx="153958" cy="254130"/>
              </a:xfrm>
            </p:grpSpPr>
            <p:sp>
              <p:nvSpPr>
                <p:cNvPr id="525" name="Google Shape;525;p7"/>
                <p:cNvSpPr/>
                <p:nvPr/>
              </p:nvSpPr>
              <p:spPr>
                <a:xfrm>
                  <a:off x="2604429" y="1490571"/>
                  <a:ext cx="135728" cy="175436"/>
                </a:xfrm>
                <a:custGeom>
                  <a:avLst/>
                  <a:gdLst/>
                  <a:ahLst/>
                  <a:cxnLst/>
                  <a:rect l="l" t="t" r="r" b="b"/>
                  <a:pathLst>
                    <a:path w="752" h="972" extrusionOk="0">
                      <a:moveTo>
                        <a:pt x="693" y="37"/>
                      </a:moveTo>
                      <a:lnTo>
                        <a:pt x="674" y="244"/>
                      </a:lnTo>
                      <a:lnTo>
                        <a:pt x="80" y="244"/>
                      </a:lnTo>
                      <a:lnTo>
                        <a:pt x="61" y="37"/>
                      </a:lnTo>
                      <a:close/>
                      <a:moveTo>
                        <a:pt x="716" y="280"/>
                      </a:moveTo>
                      <a:lnTo>
                        <a:pt x="680" y="673"/>
                      </a:lnTo>
                      <a:lnTo>
                        <a:pt x="72" y="673"/>
                      </a:lnTo>
                      <a:lnTo>
                        <a:pt x="37" y="280"/>
                      </a:lnTo>
                      <a:close/>
                      <a:moveTo>
                        <a:pt x="627" y="709"/>
                      </a:moveTo>
                      <a:lnTo>
                        <a:pt x="603" y="936"/>
                      </a:lnTo>
                      <a:lnTo>
                        <a:pt x="151" y="936"/>
                      </a:lnTo>
                      <a:lnTo>
                        <a:pt x="127" y="709"/>
                      </a:lnTo>
                      <a:close/>
                      <a:moveTo>
                        <a:pt x="37" y="1"/>
                      </a:moveTo>
                      <a:cubicBezTo>
                        <a:pt x="37" y="1"/>
                        <a:pt x="31" y="7"/>
                        <a:pt x="25" y="7"/>
                      </a:cubicBezTo>
                      <a:cubicBezTo>
                        <a:pt x="25" y="12"/>
                        <a:pt x="20" y="18"/>
                        <a:pt x="20" y="24"/>
                      </a:cubicBezTo>
                      <a:lnTo>
                        <a:pt x="44" y="244"/>
                      </a:lnTo>
                      <a:lnTo>
                        <a:pt x="20" y="244"/>
                      </a:lnTo>
                      <a:cubicBezTo>
                        <a:pt x="14" y="244"/>
                        <a:pt x="8" y="251"/>
                        <a:pt x="1" y="251"/>
                      </a:cubicBezTo>
                      <a:lnTo>
                        <a:pt x="1" y="268"/>
                      </a:lnTo>
                      <a:lnTo>
                        <a:pt x="44" y="691"/>
                      </a:lnTo>
                      <a:cubicBezTo>
                        <a:pt x="44" y="697"/>
                        <a:pt x="50" y="709"/>
                        <a:pt x="61" y="709"/>
                      </a:cubicBezTo>
                      <a:lnTo>
                        <a:pt x="91" y="709"/>
                      </a:lnTo>
                      <a:lnTo>
                        <a:pt x="115" y="959"/>
                      </a:lnTo>
                      <a:cubicBezTo>
                        <a:pt x="115" y="966"/>
                        <a:pt x="121" y="972"/>
                        <a:pt x="133" y="972"/>
                      </a:cubicBezTo>
                      <a:lnTo>
                        <a:pt x="621" y="972"/>
                      </a:lnTo>
                      <a:cubicBezTo>
                        <a:pt x="633" y="972"/>
                        <a:pt x="639" y="966"/>
                        <a:pt x="639" y="959"/>
                      </a:cubicBezTo>
                      <a:lnTo>
                        <a:pt x="663" y="709"/>
                      </a:lnTo>
                      <a:lnTo>
                        <a:pt x="693" y="709"/>
                      </a:lnTo>
                      <a:cubicBezTo>
                        <a:pt x="704" y="709"/>
                        <a:pt x="710" y="697"/>
                        <a:pt x="710" y="691"/>
                      </a:cubicBezTo>
                      <a:lnTo>
                        <a:pt x="751" y="268"/>
                      </a:lnTo>
                      <a:lnTo>
                        <a:pt x="751" y="251"/>
                      </a:lnTo>
                      <a:cubicBezTo>
                        <a:pt x="746" y="251"/>
                        <a:pt x="740" y="244"/>
                        <a:pt x="734" y="244"/>
                      </a:cubicBezTo>
                      <a:lnTo>
                        <a:pt x="710" y="244"/>
                      </a:lnTo>
                      <a:lnTo>
                        <a:pt x="734" y="24"/>
                      </a:lnTo>
                      <a:cubicBezTo>
                        <a:pt x="734" y="18"/>
                        <a:pt x="729" y="12"/>
                        <a:pt x="729" y="7"/>
                      </a:cubicBezTo>
                      <a:cubicBezTo>
                        <a:pt x="723" y="7"/>
                        <a:pt x="716"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644498" y="1548688"/>
                  <a:ext cx="55952" cy="55952"/>
                </a:xfrm>
                <a:custGeom>
                  <a:avLst/>
                  <a:gdLst/>
                  <a:ahLst/>
                  <a:cxnLst/>
                  <a:rect l="l" t="t" r="r" b="b"/>
                  <a:pathLst>
                    <a:path w="310" h="310" extrusionOk="0">
                      <a:moveTo>
                        <a:pt x="155" y="36"/>
                      </a:moveTo>
                      <a:cubicBezTo>
                        <a:pt x="221" y="36"/>
                        <a:pt x="274" y="89"/>
                        <a:pt x="274" y="155"/>
                      </a:cubicBezTo>
                      <a:cubicBezTo>
                        <a:pt x="274" y="221"/>
                        <a:pt x="221" y="274"/>
                        <a:pt x="155" y="274"/>
                      </a:cubicBezTo>
                      <a:cubicBezTo>
                        <a:pt x="89" y="274"/>
                        <a:pt x="36" y="221"/>
                        <a:pt x="36" y="155"/>
                      </a:cubicBezTo>
                      <a:cubicBezTo>
                        <a:pt x="36" y="89"/>
                        <a:pt x="89" y="36"/>
                        <a:pt x="155" y="36"/>
                      </a:cubicBezTo>
                      <a:close/>
                      <a:moveTo>
                        <a:pt x="155" y="1"/>
                      </a:moveTo>
                      <a:cubicBezTo>
                        <a:pt x="72" y="1"/>
                        <a:pt x="1" y="65"/>
                        <a:pt x="1" y="155"/>
                      </a:cubicBezTo>
                      <a:cubicBezTo>
                        <a:pt x="1" y="238"/>
                        <a:pt x="72" y="309"/>
                        <a:pt x="155" y="309"/>
                      </a:cubicBezTo>
                      <a:cubicBezTo>
                        <a:pt x="238" y="309"/>
                        <a:pt x="309" y="238"/>
                        <a:pt x="309" y="155"/>
                      </a:cubicBezTo>
                      <a:cubicBezTo>
                        <a:pt x="309" y="65"/>
                        <a:pt x="23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2665976" y="1469995"/>
                  <a:ext cx="6498" cy="15342"/>
                </a:xfrm>
                <a:custGeom>
                  <a:avLst/>
                  <a:gdLst/>
                  <a:ahLst/>
                  <a:cxnLst/>
                  <a:rect l="l" t="t" r="r" b="b"/>
                  <a:pathLst>
                    <a:path w="36" h="85" extrusionOk="0">
                      <a:moveTo>
                        <a:pt x="17" y="1"/>
                      </a:moveTo>
                      <a:cubicBezTo>
                        <a:pt x="12" y="1"/>
                        <a:pt x="0" y="8"/>
                        <a:pt x="0" y="19"/>
                      </a:cubicBezTo>
                      <a:lnTo>
                        <a:pt x="0" y="66"/>
                      </a:lnTo>
                      <a:cubicBezTo>
                        <a:pt x="0" y="72"/>
                        <a:pt x="12" y="85"/>
                        <a:pt x="17" y="85"/>
                      </a:cubicBezTo>
                      <a:cubicBezTo>
                        <a:pt x="30" y="85"/>
                        <a:pt x="36" y="72"/>
                        <a:pt x="36" y="66"/>
                      </a:cubicBezTo>
                      <a:lnTo>
                        <a:pt x="36" y="19"/>
                      </a:lnTo>
                      <a:cubicBezTo>
                        <a:pt x="36" y="8"/>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2665976" y="1440033"/>
                  <a:ext cx="6498" cy="23644"/>
                </a:xfrm>
                <a:custGeom>
                  <a:avLst/>
                  <a:gdLst/>
                  <a:ahLst/>
                  <a:cxnLst/>
                  <a:rect l="l" t="t" r="r" b="b"/>
                  <a:pathLst>
                    <a:path w="36" h="131" extrusionOk="0">
                      <a:moveTo>
                        <a:pt x="17" y="1"/>
                      </a:moveTo>
                      <a:cubicBezTo>
                        <a:pt x="12" y="1"/>
                        <a:pt x="0" y="12"/>
                        <a:pt x="0" y="18"/>
                      </a:cubicBezTo>
                      <a:lnTo>
                        <a:pt x="0" y="114"/>
                      </a:lnTo>
                      <a:cubicBezTo>
                        <a:pt x="0" y="125"/>
                        <a:pt x="12" y="131"/>
                        <a:pt x="17" y="131"/>
                      </a:cubicBezTo>
                      <a:cubicBezTo>
                        <a:pt x="30" y="131"/>
                        <a:pt x="36" y="125"/>
                        <a:pt x="36" y="114"/>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2685289" y="1411877"/>
                  <a:ext cx="23825" cy="6678"/>
                </a:xfrm>
                <a:custGeom>
                  <a:avLst/>
                  <a:gdLst/>
                  <a:ahLst/>
                  <a:cxnLst/>
                  <a:rect l="l" t="t" r="r" b="b"/>
                  <a:pathLst>
                    <a:path w="132" h="37" extrusionOk="0">
                      <a:moveTo>
                        <a:pt x="18" y="1"/>
                      </a:moveTo>
                      <a:cubicBezTo>
                        <a:pt x="6" y="1"/>
                        <a:pt x="0" y="14"/>
                        <a:pt x="0" y="20"/>
                      </a:cubicBezTo>
                      <a:cubicBezTo>
                        <a:pt x="0" y="31"/>
                        <a:pt x="6" y="37"/>
                        <a:pt x="18" y="37"/>
                      </a:cubicBezTo>
                      <a:lnTo>
                        <a:pt x="113" y="37"/>
                      </a:lnTo>
                      <a:cubicBezTo>
                        <a:pt x="119" y="37"/>
                        <a:pt x="132" y="31"/>
                        <a:pt x="132" y="20"/>
                      </a:cubicBezTo>
                      <a:cubicBezTo>
                        <a:pt x="132" y="14"/>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2665976" y="1413862"/>
                  <a:ext cx="14078" cy="20937"/>
                </a:xfrm>
                <a:custGeom>
                  <a:avLst/>
                  <a:gdLst/>
                  <a:ahLst/>
                  <a:cxnLst/>
                  <a:rect l="l" t="t" r="r" b="b"/>
                  <a:pathLst>
                    <a:path w="78" h="116" extrusionOk="0">
                      <a:moveTo>
                        <a:pt x="58" y="0"/>
                      </a:moveTo>
                      <a:cubicBezTo>
                        <a:pt x="55" y="0"/>
                        <a:pt x="51" y="1"/>
                        <a:pt x="47" y="3"/>
                      </a:cubicBezTo>
                      <a:cubicBezTo>
                        <a:pt x="17" y="14"/>
                        <a:pt x="0" y="44"/>
                        <a:pt x="0" y="80"/>
                      </a:cubicBezTo>
                      <a:lnTo>
                        <a:pt x="0" y="97"/>
                      </a:lnTo>
                      <a:cubicBezTo>
                        <a:pt x="0" y="104"/>
                        <a:pt x="12" y="116"/>
                        <a:pt x="17" y="116"/>
                      </a:cubicBezTo>
                      <a:cubicBezTo>
                        <a:pt x="30" y="116"/>
                        <a:pt x="36" y="104"/>
                        <a:pt x="36" y="97"/>
                      </a:cubicBezTo>
                      <a:lnTo>
                        <a:pt x="36" y="80"/>
                      </a:lnTo>
                      <a:cubicBezTo>
                        <a:pt x="36" y="61"/>
                        <a:pt x="47" y="44"/>
                        <a:pt x="66" y="33"/>
                      </a:cubicBezTo>
                      <a:cubicBezTo>
                        <a:pt x="72" y="33"/>
                        <a:pt x="77" y="20"/>
                        <a:pt x="72" y="9"/>
                      </a:cubicBezTo>
                      <a:cubicBezTo>
                        <a:pt x="72" y="5"/>
                        <a:pt x="6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2714167" y="1411877"/>
                  <a:ext cx="15342" cy="6678"/>
                </a:xfrm>
                <a:custGeom>
                  <a:avLst/>
                  <a:gdLst/>
                  <a:ahLst/>
                  <a:cxnLst/>
                  <a:rect l="l" t="t" r="r" b="b"/>
                  <a:pathLst>
                    <a:path w="85" h="37" extrusionOk="0">
                      <a:moveTo>
                        <a:pt x="19" y="1"/>
                      </a:moveTo>
                      <a:cubicBezTo>
                        <a:pt x="13" y="1"/>
                        <a:pt x="1" y="14"/>
                        <a:pt x="1" y="20"/>
                      </a:cubicBezTo>
                      <a:cubicBezTo>
                        <a:pt x="1" y="31"/>
                        <a:pt x="13" y="37"/>
                        <a:pt x="19" y="37"/>
                      </a:cubicBezTo>
                      <a:lnTo>
                        <a:pt x="66" y="37"/>
                      </a:lnTo>
                      <a:cubicBezTo>
                        <a:pt x="79" y="37"/>
                        <a:pt x="85" y="31"/>
                        <a:pt x="85" y="20"/>
                      </a:cubicBezTo>
                      <a:cubicBezTo>
                        <a:pt x="85" y="14"/>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2687274" y="1469995"/>
                  <a:ext cx="6678" cy="15342"/>
                </a:xfrm>
                <a:custGeom>
                  <a:avLst/>
                  <a:gdLst/>
                  <a:ahLst/>
                  <a:cxnLst/>
                  <a:rect l="l" t="t" r="r" b="b"/>
                  <a:pathLst>
                    <a:path w="37" h="85" extrusionOk="0">
                      <a:moveTo>
                        <a:pt x="19" y="1"/>
                      </a:moveTo>
                      <a:cubicBezTo>
                        <a:pt x="14" y="1"/>
                        <a:pt x="1" y="8"/>
                        <a:pt x="1" y="19"/>
                      </a:cubicBezTo>
                      <a:lnTo>
                        <a:pt x="1" y="66"/>
                      </a:lnTo>
                      <a:cubicBezTo>
                        <a:pt x="1" y="72"/>
                        <a:pt x="14" y="85"/>
                        <a:pt x="19" y="85"/>
                      </a:cubicBezTo>
                      <a:cubicBezTo>
                        <a:pt x="31" y="85"/>
                        <a:pt x="37" y="72"/>
                        <a:pt x="37" y="66"/>
                      </a:cubicBezTo>
                      <a:lnTo>
                        <a:pt x="37" y="19"/>
                      </a:lnTo>
                      <a:cubicBezTo>
                        <a:pt x="37" y="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2687274" y="1446531"/>
                  <a:ext cx="15522" cy="18410"/>
                </a:xfrm>
                <a:custGeom>
                  <a:avLst/>
                  <a:gdLst/>
                  <a:ahLst/>
                  <a:cxnLst/>
                  <a:rect l="l" t="t" r="r" b="b"/>
                  <a:pathLst>
                    <a:path w="86" h="102" extrusionOk="0">
                      <a:moveTo>
                        <a:pt x="55" y="1"/>
                      </a:moveTo>
                      <a:cubicBezTo>
                        <a:pt x="25" y="12"/>
                        <a:pt x="1" y="48"/>
                        <a:pt x="1" y="78"/>
                      </a:cubicBezTo>
                      <a:lnTo>
                        <a:pt x="1" y="83"/>
                      </a:lnTo>
                      <a:cubicBezTo>
                        <a:pt x="1" y="95"/>
                        <a:pt x="14" y="102"/>
                        <a:pt x="19" y="102"/>
                      </a:cubicBezTo>
                      <a:cubicBezTo>
                        <a:pt x="31" y="102"/>
                        <a:pt x="37" y="95"/>
                        <a:pt x="37" y="83"/>
                      </a:cubicBezTo>
                      <a:lnTo>
                        <a:pt x="37" y="78"/>
                      </a:lnTo>
                      <a:cubicBezTo>
                        <a:pt x="37" y="59"/>
                        <a:pt x="49" y="42"/>
                        <a:pt x="67" y="36"/>
                      </a:cubicBezTo>
                      <a:cubicBezTo>
                        <a:pt x="78" y="31"/>
                        <a:pt x="85" y="18"/>
                        <a:pt x="78" y="12"/>
                      </a:cubicBezTo>
                      <a:cubicBezTo>
                        <a:pt x="72" y="1"/>
                        <a:pt x="67"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2706767" y="1445448"/>
                  <a:ext cx="21839" cy="6678"/>
                </a:xfrm>
                <a:custGeom>
                  <a:avLst/>
                  <a:gdLst/>
                  <a:ahLst/>
                  <a:cxnLst/>
                  <a:rect l="l" t="t" r="r" b="b"/>
                  <a:pathLst>
                    <a:path w="121" h="37" extrusionOk="0">
                      <a:moveTo>
                        <a:pt x="19" y="1"/>
                      </a:moveTo>
                      <a:cubicBezTo>
                        <a:pt x="6" y="1"/>
                        <a:pt x="0" y="7"/>
                        <a:pt x="0" y="18"/>
                      </a:cubicBezTo>
                      <a:cubicBezTo>
                        <a:pt x="0" y="29"/>
                        <a:pt x="6" y="37"/>
                        <a:pt x="19" y="37"/>
                      </a:cubicBezTo>
                      <a:lnTo>
                        <a:pt x="102" y="37"/>
                      </a:lnTo>
                      <a:cubicBezTo>
                        <a:pt x="107" y="37"/>
                        <a:pt x="120" y="29"/>
                        <a:pt x="120" y="18"/>
                      </a:cubicBezTo>
                      <a:cubicBezTo>
                        <a:pt x="120" y="7"/>
                        <a:pt x="10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2732396" y="1442741"/>
                  <a:ext cx="22020" cy="9385"/>
                </a:xfrm>
                <a:custGeom>
                  <a:avLst/>
                  <a:gdLst/>
                  <a:ahLst/>
                  <a:cxnLst/>
                  <a:rect l="l" t="t" r="r" b="b"/>
                  <a:pathLst>
                    <a:path w="122" h="52" extrusionOk="0">
                      <a:moveTo>
                        <a:pt x="97" y="1"/>
                      </a:moveTo>
                      <a:cubicBezTo>
                        <a:pt x="95" y="1"/>
                        <a:pt x="93" y="1"/>
                        <a:pt x="91" y="3"/>
                      </a:cubicBezTo>
                      <a:cubicBezTo>
                        <a:pt x="78" y="9"/>
                        <a:pt x="72" y="16"/>
                        <a:pt x="61" y="16"/>
                      </a:cubicBezTo>
                      <a:lnTo>
                        <a:pt x="20" y="16"/>
                      </a:lnTo>
                      <a:cubicBezTo>
                        <a:pt x="14" y="16"/>
                        <a:pt x="1" y="22"/>
                        <a:pt x="1" y="33"/>
                      </a:cubicBezTo>
                      <a:cubicBezTo>
                        <a:pt x="1" y="44"/>
                        <a:pt x="14" y="52"/>
                        <a:pt x="20" y="52"/>
                      </a:cubicBezTo>
                      <a:lnTo>
                        <a:pt x="61" y="52"/>
                      </a:lnTo>
                      <a:cubicBezTo>
                        <a:pt x="78" y="52"/>
                        <a:pt x="97" y="44"/>
                        <a:pt x="114" y="33"/>
                      </a:cubicBezTo>
                      <a:cubicBezTo>
                        <a:pt x="121" y="27"/>
                        <a:pt x="121" y="16"/>
                        <a:pt x="114" y="9"/>
                      </a:cubicBezTo>
                      <a:cubicBezTo>
                        <a:pt x="110" y="5"/>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2751889" y="1423789"/>
                  <a:ext cx="6498" cy="15522"/>
                </a:xfrm>
                <a:custGeom>
                  <a:avLst/>
                  <a:gdLst/>
                  <a:ahLst/>
                  <a:cxnLst/>
                  <a:rect l="l" t="t" r="r" b="b"/>
                  <a:pathLst>
                    <a:path w="36" h="86" extrusionOk="0">
                      <a:moveTo>
                        <a:pt x="19" y="1"/>
                      </a:moveTo>
                      <a:cubicBezTo>
                        <a:pt x="6" y="1"/>
                        <a:pt x="0" y="14"/>
                        <a:pt x="0" y="19"/>
                      </a:cubicBezTo>
                      <a:lnTo>
                        <a:pt x="0" y="66"/>
                      </a:lnTo>
                      <a:cubicBezTo>
                        <a:pt x="0" y="78"/>
                        <a:pt x="6" y="85"/>
                        <a:pt x="19" y="85"/>
                      </a:cubicBezTo>
                      <a:cubicBezTo>
                        <a:pt x="30" y="85"/>
                        <a:pt x="36" y="78"/>
                        <a:pt x="36" y="66"/>
                      </a:cubicBezTo>
                      <a:lnTo>
                        <a:pt x="36" y="19"/>
                      </a:lnTo>
                      <a:cubicBezTo>
                        <a:pt x="36" y="14"/>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643234" y="1469995"/>
                  <a:ext cx="6678" cy="15342"/>
                </a:xfrm>
                <a:custGeom>
                  <a:avLst/>
                  <a:gdLst/>
                  <a:ahLst/>
                  <a:cxnLst/>
                  <a:rect l="l" t="t" r="r" b="b"/>
                  <a:pathLst>
                    <a:path w="37" h="85" extrusionOk="0">
                      <a:moveTo>
                        <a:pt x="19" y="1"/>
                      </a:moveTo>
                      <a:cubicBezTo>
                        <a:pt x="13" y="1"/>
                        <a:pt x="0" y="8"/>
                        <a:pt x="0" y="19"/>
                      </a:cubicBezTo>
                      <a:lnTo>
                        <a:pt x="0" y="66"/>
                      </a:lnTo>
                      <a:cubicBezTo>
                        <a:pt x="0" y="72"/>
                        <a:pt x="13" y="85"/>
                        <a:pt x="19" y="85"/>
                      </a:cubicBezTo>
                      <a:cubicBezTo>
                        <a:pt x="30" y="85"/>
                        <a:pt x="36" y="72"/>
                        <a:pt x="36" y="66"/>
                      </a:cubicBezTo>
                      <a:lnTo>
                        <a:pt x="36" y="19"/>
                      </a:lnTo>
                      <a:cubicBezTo>
                        <a:pt x="36" y="8"/>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21756" y="1444546"/>
                  <a:ext cx="27074" cy="16064"/>
                </a:xfrm>
                <a:custGeom>
                  <a:avLst/>
                  <a:gdLst/>
                  <a:ahLst/>
                  <a:cxnLst/>
                  <a:rect l="l" t="t" r="r" b="b"/>
                  <a:pathLst>
                    <a:path w="150" h="89" extrusionOk="0">
                      <a:moveTo>
                        <a:pt x="25" y="0"/>
                      </a:moveTo>
                      <a:cubicBezTo>
                        <a:pt x="20" y="0"/>
                        <a:pt x="16" y="2"/>
                        <a:pt x="12" y="6"/>
                      </a:cubicBezTo>
                      <a:cubicBezTo>
                        <a:pt x="1" y="12"/>
                        <a:pt x="1" y="23"/>
                        <a:pt x="6" y="29"/>
                      </a:cubicBezTo>
                      <a:cubicBezTo>
                        <a:pt x="25" y="47"/>
                        <a:pt x="48" y="59"/>
                        <a:pt x="72" y="59"/>
                      </a:cubicBezTo>
                      <a:cubicBezTo>
                        <a:pt x="91" y="59"/>
                        <a:pt x="102" y="64"/>
                        <a:pt x="114" y="83"/>
                      </a:cubicBezTo>
                      <a:cubicBezTo>
                        <a:pt x="114" y="83"/>
                        <a:pt x="119" y="89"/>
                        <a:pt x="127" y="89"/>
                      </a:cubicBezTo>
                      <a:cubicBezTo>
                        <a:pt x="132" y="89"/>
                        <a:pt x="132" y="89"/>
                        <a:pt x="138" y="83"/>
                      </a:cubicBezTo>
                      <a:cubicBezTo>
                        <a:pt x="144" y="77"/>
                        <a:pt x="149" y="64"/>
                        <a:pt x="144" y="59"/>
                      </a:cubicBezTo>
                      <a:cubicBezTo>
                        <a:pt x="127" y="34"/>
                        <a:pt x="102" y="23"/>
                        <a:pt x="72" y="23"/>
                      </a:cubicBezTo>
                      <a:cubicBezTo>
                        <a:pt x="61" y="23"/>
                        <a:pt x="42" y="17"/>
                        <a:pt x="37" y="6"/>
                      </a:cubicBezTo>
                      <a:cubicBezTo>
                        <a:pt x="34" y="2"/>
                        <a:pt x="2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2619771" y="1419638"/>
                  <a:ext cx="6678" cy="15161"/>
                </a:xfrm>
                <a:custGeom>
                  <a:avLst/>
                  <a:gdLst/>
                  <a:ahLst/>
                  <a:cxnLst/>
                  <a:rect l="l" t="t" r="r" b="b"/>
                  <a:pathLst>
                    <a:path w="37" h="84" extrusionOk="0">
                      <a:moveTo>
                        <a:pt x="17" y="1"/>
                      </a:moveTo>
                      <a:cubicBezTo>
                        <a:pt x="6" y="1"/>
                        <a:pt x="0" y="12"/>
                        <a:pt x="0" y="18"/>
                      </a:cubicBezTo>
                      <a:lnTo>
                        <a:pt x="0" y="65"/>
                      </a:lnTo>
                      <a:cubicBezTo>
                        <a:pt x="0" y="78"/>
                        <a:pt x="6" y="84"/>
                        <a:pt x="17" y="84"/>
                      </a:cubicBezTo>
                      <a:cubicBezTo>
                        <a:pt x="30" y="84"/>
                        <a:pt x="36" y="78"/>
                        <a:pt x="36" y="65"/>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7"/>
              <p:cNvSpPr/>
              <p:nvPr/>
            </p:nvSpPr>
            <p:spPr>
              <a:xfrm rot="10800000">
                <a:off x="6714949" y="280806"/>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7"/>
            <p:cNvSpPr/>
            <p:nvPr/>
          </p:nvSpPr>
          <p:spPr>
            <a:xfrm rot="10800000">
              <a:off x="2240499" y="4908431"/>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7"/>
          <p:cNvSpPr txBox="1">
            <a:spLocks noGrp="1"/>
          </p:cNvSpPr>
          <p:nvPr>
            <p:ph type="title"/>
          </p:nvPr>
        </p:nvSpPr>
        <p:spPr>
          <a:xfrm>
            <a:off x="713225" y="1112600"/>
            <a:ext cx="4381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3" name="Google Shape;543;p7"/>
          <p:cNvSpPr txBox="1">
            <a:spLocks noGrp="1"/>
          </p:cNvSpPr>
          <p:nvPr>
            <p:ph type="subTitle" idx="1"/>
          </p:nvPr>
        </p:nvSpPr>
        <p:spPr>
          <a:xfrm>
            <a:off x="713225" y="1732600"/>
            <a:ext cx="4381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44" name="Google Shape;544;p7"/>
          <p:cNvSpPr>
            <a:spLocks noGrp="1"/>
          </p:cNvSpPr>
          <p:nvPr>
            <p:ph type="pic" idx="2"/>
          </p:nvPr>
        </p:nvSpPr>
        <p:spPr>
          <a:xfrm>
            <a:off x="5342475" y="929625"/>
            <a:ext cx="3088200" cy="3284400"/>
          </a:xfrm>
          <a:prstGeom prst="rect">
            <a:avLst/>
          </a:prstGeom>
          <a:noFill/>
          <a:ln w="9525" cap="flat" cmpd="sng">
            <a:solidFill>
              <a:schemeClr val="dk1"/>
            </a:solidFill>
            <a:prstDash val="dash"/>
            <a:round/>
            <a:headEnd type="none" w="sm" len="sm"/>
            <a:tailEnd type="none" w="sm" len="sm"/>
          </a:ln>
        </p:spPr>
        <p:txBody>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5"/>
        <p:cNvGrpSpPr/>
        <p:nvPr/>
      </p:nvGrpSpPr>
      <p:grpSpPr>
        <a:xfrm>
          <a:off x="0" y="0"/>
          <a:ext cx="0" cy="0"/>
          <a:chOff x="0" y="0"/>
          <a:chExt cx="0" cy="0"/>
        </a:xfrm>
      </p:grpSpPr>
      <p:pic>
        <p:nvPicPr>
          <p:cNvPr id="546" name="Google Shape;546;p8"/>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sp>
        <p:nvSpPr>
          <p:cNvPr id="547" name="Google Shape;547;p8"/>
          <p:cNvSpPr txBox="1">
            <a:spLocks noGrp="1"/>
          </p:cNvSpPr>
          <p:nvPr>
            <p:ph type="title"/>
          </p:nvPr>
        </p:nvSpPr>
        <p:spPr>
          <a:xfrm>
            <a:off x="713225" y="1307100"/>
            <a:ext cx="51549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0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8" name="Google Shape;548;p8"/>
          <p:cNvGrpSpPr/>
          <p:nvPr/>
        </p:nvGrpSpPr>
        <p:grpSpPr>
          <a:xfrm>
            <a:off x="2456813" y="-1128200"/>
            <a:ext cx="5698863" cy="7585100"/>
            <a:chOff x="2456813" y="-1128200"/>
            <a:chExt cx="5698863" cy="7585100"/>
          </a:xfrm>
        </p:grpSpPr>
        <p:sp>
          <p:nvSpPr>
            <p:cNvPr id="549" name="Google Shape;549;p8"/>
            <p:cNvSpPr/>
            <p:nvPr/>
          </p:nvSpPr>
          <p:spPr>
            <a:xfrm>
              <a:off x="7180675" y="520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0" name="Google Shape;550;p8"/>
            <p:cNvSpPr/>
            <p:nvPr/>
          </p:nvSpPr>
          <p:spPr>
            <a:xfrm>
              <a:off x="6025138" y="-1128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1" name="Google Shape;551;p8"/>
            <p:cNvSpPr/>
            <p:nvPr/>
          </p:nvSpPr>
          <p:spPr>
            <a:xfrm>
              <a:off x="2456813" y="47892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2" name="Google Shape;552;p8"/>
            <p:cNvSpPr/>
            <p:nvPr/>
          </p:nvSpPr>
          <p:spPr>
            <a:xfrm>
              <a:off x="3858825" y="50407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53" name="Google Shape;553;p8"/>
          <p:cNvGrpSpPr/>
          <p:nvPr/>
        </p:nvGrpSpPr>
        <p:grpSpPr>
          <a:xfrm>
            <a:off x="2150648" y="145228"/>
            <a:ext cx="6349679" cy="4895469"/>
            <a:chOff x="2150648" y="145228"/>
            <a:chExt cx="6349679" cy="4895469"/>
          </a:xfrm>
        </p:grpSpPr>
        <p:grpSp>
          <p:nvGrpSpPr>
            <p:cNvPr id="554" name="Google Shape;554;p8"/>
            <p:cNvGrpSpPr/>
            <p:nvPr/>
          </p:nvGrpSpPr>
          <p:grpSpPr>
            <a:xfrm>
              <a:off x="2150648" y="4554716"/>
              <a:ext cx="415286" cy="485958"/>
              <a:chOff x="2841051" y="119930"/>
              <a:chExt cx="227056" cy="265681"/>
            </a:xfrm>
          </p:grpSpPr>
          <p:sp>
            <p:nvSpPr>
              <p:cNvPr id="555" name="Google Shape;555;p8"/>
              <p:cNvSpPr/>
              <p:nvPr/>
            </p:nvSpPr>
            <p:spPr>
              <a:xfrm>
                <a:off x="2841051" y="119930"/>
                <a:ext cx="227056" cy="265681"/>
              </a:xfrm>
              <a:custGeom>
                <a:avLst/>
                <a:gdLst/>
                <a:ahLst/>
                <a:cxnLst/>
                <a:rect l="l" t="t" r="r" b="b"/>
                <a:pathLst>
                  <a:path w="1258" h="1472" extrusionOk="0">
                    <a:moveTo>
                      <a:pt x="633" y="36"/>
                    </a:moveTo>
                    <a:cubicBezTo>
                      <a:pt x="960" y="36"/>
                      <a:pt x="1222" y="305"/>
                      <a:pt x="1222" y="632"/>
                    </a:cubicBezTo>
                    <a:lnTo>
                      <a:pt x="1222" y="1281"/>
                    </a:lnTo>
                    <a:lnTo>
                      <a:pt x="941" y="1281"/>
                    </a:lnTo>
                    <a:cubicBezTo>
                      <a:pt x="1049" y="1127"/>
                      <a:pt x="1114" y="899"/>
                      <a:pt x="1114" y="649"/>
                    </a:cubicBezTo>
                    <a:cubicBezTo>
                      <a:pt x="1114" y="644"/>
                      <a:pt x="1109" y="632"/>
                      <a:pt x="1103" y="632"/>
                    </a:cubicBezTo>
                    <a:cubicBezTo>
                      <a:pt x="883" y="591"/>
                      <a:pt x="746" y="429"/>
                      <a:pt x="740" y="429"/>
                    </a:cubicBezTo>
                    <a:cubicBezTo>
                      <a:pt x="740" y="423"/>
                      <a:pt x="734" y="423"/>
                      <a:pt x="727" y="423"/>
                    </a:cubicBezTo>
                    <a:cubicBezTo>
                      <a:pt x="727" y="423"/>
                      <a:pt x="721" y="423"/>
                      <a:pt x="716" y="429"/>
                    </a:cubicBezTo>
                    <a:cubicBezTo>
                      <a:pt x="537" y="584"/>
                      <a:pt x="298" y="602"/>
                      <a:pt x="179" y="602"/>
                    </a:cubicBezTo>
                    <a:lnTo>
                      <a:pt x="162" y="602"/>
                    </a:lnTo>
                    <a:cubicBezTo>
                      <a:pt x="155" y="602"/>
                      <a:pt x="155" y="608"/>
                      <a:pt x="149" y="608"/>
                    </a:cubicBezTo>
                    <a:cubicBezTo>
                      <a:pt x="149" y="614"/>
                      <a:pt x="144" y="619"/>
                      <a:pt x="144" y="619"/>
                    </a:cubicBezTo>
                    <a:lnTo>
                      <a:pt x="144" y="638"/>
                    </a:lnTo>
                    <a:cubicBezTo>
                      <a:pt x="144" y="894"/>
                      <a:pt x="215" y="1127"/>
                      <a:pt x="322" y="1281"/>
                    </a:cubicBezTo>
                    <a:lnTo>
                      <a:pt x="37" y="1281"/>
                    </a:lnTo>
                    <a:lnTo>
                      <a:pt x="37" y="632"/>
                    </a:lnTo>
                    <a:cubicBezTo>
                      <a:pt x="37" y="305"/>
                      <a:pt x="305" y="36"/>
                      <a:pt x="633" y="36"/>
                    </a:cubicBezTo>
                    <a:close/>
                    <a:moveTo>
                      <a:pt x="727" y="465"/>
                    </a:moveTo>
                    <a:cubicBezTo>
                      <a:pt x="763" y="506"/>
                      <a:pt x="888" y="626"/>
                      <a:pt x="1079" y="662"/>
                    </a:cubicBezTo>
                    <a:cubicBezTo>
                      <a:pt x="1073" y="1091"/>
                      <a:pt x="877" y="1435"/>
                      <a:pt x="633" y="1435"/>
                    </a:cubicBezTo>
                    <a:cubicBezTo>
                      <a:pt x="537" y="1435"/>
                      <a:pt x="448" y="1377"/>
                      <a:pt x="370" y="1287"/>
                    </a:cubicBezTo>
                    <a:lnTo>
                      <a:pt x="370" y="1281"/>
                    </a:lnTo>
                    <a:cubicBezTo>
                      <a:pt x="257" y="1138"/>
                      <a:pt x="179" y="905"/>
                      <a:pt x="179" y="638"/>
                    </a:cubicBezTo>
                    <a:cubicBezTo>
                      <a:pt x="311" y="638"/>
                      <a:pt x="543" y="614"/>
                      <a:pt x="727" y="465"/>
                    </a:cubicBezTo>
                    <a:close/>
                    <a:moveTo>
                      <a:pt x="633" y="0"/>
                    </a:moveTo>
                    <a:cubicBezTo>
                      <a:pt x="287" y="0"/>
                      <a:pt x="1" y="286"/>
                      <a:pt x="1" y="632"/>
                    </a:cubicBezTo>
                    <a:lnTo>
                      <a:pt x="1" y="1298"/>
                    </a:lnTo>
                    <a:cubicBezTo>
                      <a:pt x="1" y="1305"/>
                      <a:pt x="12" y="1317"/>
                      <a:pt x="19" y="1317"/>
                    </a:cubicBezTo>
                    <a:lnTo>
                      <a:pt x="352" y="1317"/>
                    </a:lnTo>
                    <a:cubicBezTo>
                      <a:pt x="430" y="1413"/>
                      <a:pt x="525" y="1471"/>
                      <a:pt x="633" y="1471"/>
                    </a:cubicBezTo>
                    <a:cubicBezTo>
                      <a:pt x="734" y="1471"/>
                      <a:pt x="834" y="1413"/>
                      <a:pt x="913" y="1317"/>
                    </a:cubicBezTo>
                    <a:lnTo>
                      <a:pt x="1240" y="1317"/>
                    </a:lnTo>
                    <a:cubicBezTo>
                      <a:pt x="1252" y="1317"/>
                      <a:pt x="1257" y="1305"/>
                      <a:pt x="1257" y="1298"/>
                    </a:cubicBezTo>
                    <a:lnTo>
                      <a:pt x="1257" y="632"/>
                    </a:lnTo>
                    <a:cubicBezTo>
                      <a:pt x="1257" y="286"/>
                      <a:pt x="97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872276" y="180394"/>
                <a:ext cx="93674" cy="39708"/>
              </a:xfrm>
              <a:custGeom>
                <a:avLst/>
                <a:gdLst/>
                <a:ahLst/>
                <a:cxnLst/>
                <a:rect l="l" t="t" r="r" b="b"/>
                <a:pathLst>
                  <a:path w="519" h="220" extrusionOk="0">
                    <a:moveTo>
                      <a:pt x="495" y="0"/>
                    </a:moveTo>
                    <a:cubicBezTo>
                      <a:pt x="491" y="0"/>
                      <a:pt x="486" y="2"/>
                      <a:pt x="482" y="6"/>
                    </a:cubicBezTo>
                    <a:cubicBezTo>
                      <a:pt x="311" y="177"/>
                      <a:pt x="18" y="184"/>
                      <a:pt x="18" y="184"/>
                    </a:cubicBezTo>
                    <a:cubicBezTo>
                      <a:pt x="6" y="184"/>
                      <a:pt x="1" y="190"/>
                      <a:pt x="1" y="201"/>
                    </a:cubicBezTo>
                    <a:cubicBezTo>
                      <a:pt x="1" y="213"/>
                      <a:pt x="6" y="220"/>
                      <a:pt x="18" y="220"/>
                    </a:cubicBezTo>
                    <a:cubicBezTo>
                      <a:pt x="31" y="220"/>
                      <a:pt x="322" y="213"/>
                      <a:pt x="507" y="28"/>
                    </a:cubicBezTo>
                    <a:cubicBezTo>
                      <a:pt x="518" y="23"/>
                      <a:pt x="518" y="11"/>
                      <a:pt x="507" y="6"/>
                    </a:cubicBezTo>
                    <a:cubicBezTo>
                      <a:pt x="504" y="2"/>
                      <a:pt x="500"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891589" y="247356"/>
                <a:ext cx="40971" cy="12634"/>
              </a:xfrm>
              <a:custGeom>
                <a:avLst/>
                <a:gdLst/>
                <a:ahLst/>
                <a:cxnLst/>
                <a:rect l="l" t="t" r="r" b="b"/>
                <a:pathLst>
                  <a:path w="227" h="70" extrusionOk="0">
                    <a:moveTo>
                      <a:pt x="24" y="1"/>
                    </a:moveTo>
                    <a:cubicBezTo>
                      <a:pt x="18" y="1"/>
                      <a:pt x="11" y="5"/>
                      <a:pt x="7" y="9"/>
                    </a:cubicBezTo>
                    <a:cubicBezTo>
                      <a:pt x="1" y="15"/>
                      <a:pt x="1" y="28"/>
                      <a:pt x="12" y="33"/>
                    </a:cubicBezTo>
                    <a:cubicBezTo>
                      <a:pt x="37" y="56"/>
                      <a:pt x="78" y="69"/>
                      <a:pt x="114" y="69"/>
                    </a:cubicBezTo>
                    <a:cubicBezTo>
                      <a:pt x="150" y="69"/>
                      <a:pt x="185" y="56"/>
                      <a:pt x="215" y="33"/>
                    </a:cubicBezTo>
                    <a:cubicBezTo>
                      <a:pt x="227" y="28"/>
                      <a:pt x="227" y="15"/>
                      <a:pt x="221" y="9"/>
                    </a:cubicBezTo>
                    <a:cubicBezTo>
                      <a:pt x="217" y="5"/>
                      <a:pt x="210" y="1"/>
                      <a:pt x="204" y="1"/>
                    </a:cubicBezTo>
                    <a:cubicBezTo>
                      <a:pt x="201" y="1"/>
                      <a:pt x="199" y="2"/>
                      <a:pt x="197" y="3"/>
                    </a:cubicBezTo>
                    <a:cubicBezTo>
                      <a:pt x="173" y="21"/>
                      <a:pt x="144" y="30"/>
                      <a:pt x="114" y="30"/>
                    </a:cubicBezTo>
                    <a:cubicBezTo>
                      <a:pt x="84" y="30"/>
                      <a:pt x="55" y="21"/>
                      <a:pt x="31" y="3"/>
                    </a:cubicBezTo>
                    <a:cubicBezTo>
                      <a:pt x="29"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977502" y="247356"/>
                <a:ext cx="41332" cy="12634"/>
              </a:xfrm>
              <a:custGeom>
                <a:avLst/>
                <a:gdLst/>
                <a:ahLst/>
                <a:cxnLst/>
                <a:rect l="l" t="t" r="r" b="b"/>
                <a:pathLst>
                  <a:path w="229" h="70" extrusionOk="0">
                    <a:moveTo>
                      <a:pt x="25" y="1"/>
                    </a:moveTo>
                    <a:cubicBezTo>
                      <a:pt x="19" y="1"/>
                      <a:pt x="12" y="5"/>
                      <a:pt x="7" y="9"/>
                    </a:cubicBezTo>
                    <a:cubicBezTo>
                      <a:pt x="1" y="15"/>
                      <a:pt x="1" y="28"/>
                      <a:pt x="7" y="33"/>
                    </a:cubicBezTo>
                    <a:cubicBezTo>
                      <a:pt x="37" y="56"/>
                      <a:pt x="72" y="69"/>
                      <a:pt x="114" y="69"/>
                    </a:cubicBezTo>
                    <a:cubicBezTo>
                      <a:pt x="150" y="69"/>
                      <a:pt x="185" y="56"/>
                      <a:pt x="215" y="33"/>
                    </a:cubicBezTo>
                    <a:cubicBezTo>
                      <a:pt x="228" y="28"/>
                      <a:pt x="228" y="15"/>
                      <a:pt x="221" y="9"/>
                    </a:cubicBezTo>
                    <a:cubicBezTo>
                      <a:pt x="217" y="5"/>
                      <a:pt x="210" y="1"/>
                      <a:pt x="204" y="1"/>
                    </a:cubicBezTo>
                    <a:cubicBezTo>
                      <a:pt x="202" y="1"/>
                      <a:pt x="200" y="2"/>
                      <a:pt x="198" y="3"/>
                    </a:cubicBezTo>
                    <a:cubicBezTo>
                      <a:pt x="174" y="21"/>
                      <a:pt x="144" y="30"/>
                      <a:pt x="114" y="30"/>
                    </a:cubicBezTo>
                    <a:cubicBezTo>
                      <a:pt x="84" y="30"/>
                      <a:pt x="55" y="21"/>
                      <a:pt x="31" y="3"/>
                    </a:cubicBezTo>
                    <a:cubicBezTo>
                      <a:pt x="29" y="2"/>
                      <a:pt x="27"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2930394" y="340488"/>
                <a:ext cx="49635" cy="17147"/>
              </a:xfrm>
              <a:custGeom>
                <a:avLst/>
                <a:gdLst/>
                <a:ahLst/>
                <a:cxnLst/>
                <a:rect l="l" t="t" r="r" b="b"/>
                <a:pathLst>
                  <a:path w="275" h="95" extrusionOk="0">
                    <a:moveTo>
                      <a:pt x="23" y="1"/>
                    </a:moveTo>
                    <a:cubicBezTo>
                      <a:pt x="18" y="1"/>
                      <a:pt x="12" y="2"/>
                      <a:pt x="6" y="5"/>
                    </a:cubicBezTo>
                    <a:cubicBezTo>
                      <a:pt x="0" y="12"/>
                      <a:pt x="0" y="23"/>
                      <a:pt x="6" y="29"/>
                    </a:cubicBezTo>
                    <a:cubicBezTo>
                      <a:pt x="42" y="71"/>
                      <a:pt x="89" y="95"/>
                      <a:pt x="138" y="95"/>
                    </a:cubicBezTo>
                    <a:cubicBezTo>
                      <a:pt x="185" y="95"/>
                      <a:pt x="232" y="71"/>
                      <a:pt x="268" y="29"/>
                    </a:cubicBezTo>
                    <a:cubicBezTo>
                      <a:pt x="275" y="23"/>
                      <a:pt x="275" y="12"/>
                      <a:pt x="262" y="5"/>
                    </a:cubicBezTo>
                    <a:cubicBezTo>
                      <a:pt x="259" y="2"/>
                      <a:pt x="255" y="1"/>
                      <a:pt x="251" y="1"/>
                    </a:cubicBezTo>
                    <a:cubicBezTo>
                      <a:pt x="246" y="1"/>
                      <a:pt x="242" y="2"/>
                      <a:pt x="239" y="5"/>
                    </a:cubicBezTo>
                    <a:cubicBezTo>
                      <a:pt x="209" y="41"/>
                      <a:pt x="173" y="59"/>
                      <a:pt x="138" y="59"/>
                    </a:cubicBezTo>
                    <a:cubicBezTo>
                      <a:pt x="102" y="59"/>
                      <a:pt x="66" y="41"/>
                      <a:pt x="36" y="5"/>
                    </a:cubicBezTo>
                    <a:cubicBezTo>
                      <a:pt x="33" y="2"/>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2944292" y="294102"/>
                <a:ext cx="21659" cy="21478"/>
              </a:xfrm>
              <a:custGeom>
                <a:avLst/>
                <a:gdLst/>
                <a:ahLst/>
                <a:cxnLst/>
                <a:rect l="l" t="t" r="r" b="b"/>
                <a:pathLst>
                  <a:path w="120" h="119" extrusionOk="0">
                    <a:moveTo>
                      <a:pt x="102" y="0"/>
                    </a:moveTo>
                    <a:cubicBezTo>
                      <a:pt x="96" y="0"/>
                      <a:pt x="83" y="6"/>
                      <a:pt x="83" y="19"/>
                    </a:cubicBezTo>
                    <a:lnTo>
                      <a:pt x="83" y="83"/>
                    </a:lnTo>
                    <a:lnTo>
                      <a:pt x="19" y="83"/>
                    </a:lnTo>
                    <a:cubicBezTo>
                      <a:pt x="6" y="83"/>
                      <a:pt x="1" y="96"/>
                      <a:pt x="1" y="102"/>
                    </a:cubicBezTo>
                    <a:cubicBezTo>
                      <a:pt x="1" y="113"/>
                      <a:pt x="6" y="119"/>
                      <a:pt x="19" y="119"/>
                    </a:cubicBezTo>
                    <a:lnTo>
                      <a:pt x="102" y="119"/>
                    </a:lnTo>
                    <a:cubicBezTo>
                      <a:pt x="113" y="119"/>
                      <a:pt x="119" y="113"/>
                      <a:pt x="119" y="102"/>
                    </a:cubicBezTo>
                    <a:lnTo>
                      <a:pt x="119" y="19"/>
                    </a:lnTo>
                    <a:cubicBezTo>
                      <a:pt x="119" y="6"/>
                      <a:pt x="113"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8"/>
            <p:cNvGrpSpPr/>
            <p:nvPr/>
          </p:nvGrpSpPr>
          <p:grpSpPr>
            <a:xfrm>
              <a:off x="4745391" y="4706799"/>
              <a:ext cx="565258" cy="333898"/>
              <a:chOff x="4070910" y="2621521"/>
              <a:chExt cx="331199" cy="195651"/>
            </a:xfrm>
          </p:grpSpPr>
          <p:sp>
            <p:nvSpPr>
              <p:cNvPr id="562" name="Google Shape;562;p8"/>
              <p:cNvSpPr/>
              <p:nvPr/>
            </p:nvSpPr>
            <p:spPr>
              <a:xfrm>
                <a:off x="4086974" y="2621521"/>
                <a:ext cx="299252" cy="175256"/>
              </a:xfrm>
              <a:custGeom>
                <a:avLst/>
                <a:gdLst/>
                <a:ahLst/>
                <a:cxnLst/>
                <a:rect l="l" t="t" r="r" b="b"/>
                <a:pathLst>
                  <a:path w="1658" h="971" extrusionOk="0">
                    <a:moveTo>
                      <a:pt x="1622" y="36"/>
                    </a:moveTo>
                    <a:lnTo>
                      <a:pt x="1622" y="935"/>
                    </a:lnTo>
                    <a:lnTo>
                      <a:pt x="36" y="935"/>
                    </a:lnTo>
                    <a:lnTo>
                      <a:pt x="36" y="36"/>
                    </a:lnTo>
                    <a:close/>
                    <a:moveTo>
                      <a:pt x="19" y="0"/>
                    </a:moveTo>
                    <a:cubicBezTo>
                      <a:pt x="6" y="0"/>
                      <a:pt x="1" y="6"/>
                      <a:pt x="1" y="17"/>
                    </a:cubicBezTo>
                    <a:lnTo>
                      <a:pt x="1" y="954"/>
                    </a:lnTo>
                    <a:cubicBezTo>
                      <a:pt x="1" y="965"/>
                      <a:pt x="6" y="971"/>
                      <a:pt x="19" y="971"/>
                    </a:cubicBezTo>
                    <a:lnTo>
                      <a:pt x="1639" y="971"/>
                    </a:lnTo>
                    <a:cubicBezTo>
                      <a:pt x="1650" y="971"/>
                      <a:pt x="1657" y="965"/>
                      <a:pt x="1657" y="954"/>
                    </a:cubicBezTo>
                    <a:lnTo>
                      <a:pt x="1657" y="17"/>
                    </a:lnTo>
                    <a:cubicBezTo>
                      <a:pt x="1657" y="6"/>
                      <a:pt x="1650"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4118199" y="2739561"/>
                <a:ext cx="236803" cy="27074"/>
              </a:xfrm>
              <a:custGeom>
                <a:avLst/>
                <a:gdLst/>
                <a:ahLst/>
                <a:cxnLst/>
                <a:rect l="l" t="t" r="r" b="b"/>
                <a:pathLst>
                  <a:path w="1312" h="150" extrusionOk="0">
                    <a:moveTo>
                      <a:pt x="1287" y="25"/>
                    </a:moveTo>
                    <a:lnTo>
                      <a:pt x="1287" y="127"/>
                    </a:lnTo>
                    <a:lnTo>
                      <a:pt x="25" y="127"/>
                    </a:lnTo>
                    <a:lnTo>
                      <a:pt x="25" y="25"/>
                    </a:lnTo>
                    <a:close/>
                    <a:moveTo>
                      <a:pt x="0" y="1"/>
                    </a:moveTo>
                    <a:lnTo>
                      <a:pt x="0" y="150"/>
                    </a:lnTo>
                    <a:lnTo>
                      <a:pt x="1311" y="150"/>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4097803" y="2640833"/>
                <a:ext cx="277594" cy="137714"/>
              </a:xfrm>
              <a:custGeom>
                <a:avLst/>
                <a:gdLst/>
                <a:ahLst/>
                <a:cxnLst/>
                <a:rect l="l" t="t" r="r" b="b"/>
                <a:pathLst>
                  <a:path w="1538" h="763" extrusionOk="0">
                    <a:moveTo>
                      <a:pt x="1501" y="36"/>
                    </a:moveTo>
                    <a:lnTo>
                      <a:pt x="1501" y="727"/>
                    </a:lnTo>
                    <a:lnTo>
                      <a:pt x="36" y="727"/>
                    </a:lnTo>
                    <a:lnTo>
                      <a:pt x="36" y="36"/>
                    </a:lnTo>
                    <a:close/>
                    <a:moveTo>
                      <a:pt x="18" y="0"/>
                    </a:moveTo>
                    <a:cubicBezTo>
                      <a:pt x="12" y="0"/>
                      <a:pt x="1" y="6"/>
                      <a:pt x="1" y="18"/>
                    </a:cubicBezTo>
                    <a:lnTo>
                      <a:pt x="1" y="745"/>
                    </a:lnTo>
                    <a:cubicBezTo>
                      <a:pt x="1" y="751"/>
                      <a:pt x="12" y="762"/>
                      <a:pt x="18" y="762"/>
                    </a:cubicBezTo>
                    <a:lnTo>
                      <a:pt x="1519" y="762"/>
                    </a:lnTo>
                    <a:cubicBezTo>
                      <a:pt x="1526" y="762"/>
                      <a:pt x="1537" y="751"/>
                      <a:pt x="1537" y="745"/>
                    </a:cubicBezTo>
                    <a:lnTo>
                      <a:pt x="1537" y="18"/>
                    </a:lnTo>
                    <a:cubicBezTo>
                      <a:pt x="1537" y="6"/>
                      <a:pt x="1526"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4070910" y="2790279"/>
                <a:ext cx="331199" cy="26893"/>
              </a:xfrm>
              <a:custGeom>
                <a:avLst/>
                <a:gdLst/>
                <a:ahLst/>
                <a:cxnLst/>
                <a:rect l="l" t="t" r="r" b="b"/>
                <a:pathLst>
                  <a:path w="1835" h="149" extrusionOk="0">
                    <a:moveTo>
                      <a:pt x="1799" y="36"/>
                    </a:moveTo>
                    <a:lnTo>
                      <a:pt x="1799" y="113"/>
                    </a:lnTo>
                    <a:lnTo>
                      <a:pt x="37" y="113"/>
                    </a:lnTo>
                    <a:lnTo>
                      <a:pt x="37" y="36"/>
                    </a:lnTo>
                    <a:close/>
                    <a:moveTo>
                      <a:pt x="18" y="0"/>
                    </a:moveTo>
                    <a:cubicBezTo>
                      <a:pt x="7" y="0"/>
                      <a:pt x="1" y="11"/>
                      <a:pt x="1" y="19"/>
                    </a:cubicBezTo>
                    <a:lnTo>
                      <a:pt x="1" y="132"/>
                    </a:lnTo>
                    <a:cubicBezTo>
                      <a:pt x="1" y="143"/>
                      <a:pt x="7" y="149"/>
                      <a:pt x="18" y="149"/>
                    </a:cubicBezTo>
                    <a:lnTo>
                      <a:pt x="1818" y="149"/>
                    </a:lnTo>
                    <a:cubicBezTo>
                      <a:pt x="1829" y="149"/>
                      <a:pt x="1835" y="143"/>
                      <a:pt x="1835" y="132"/>
                    </a:cubicBezTo>
                    <a:lnTo>
                      <a:pt x="1835" y="19"/>
                    </a:lnTo>
                    <a:cubicBezTo>
                      <a:pt x="1835" y="11"/>
                      <a:pt x="1829"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4306269" y="2801109"/>
                <a:ext cx="30322" cy="6498"/>
              </a:xfrm>
              <a:custGeom>
                <a:avLst/>
                <a:gdLst/>
                <a:ahLst/>
                <a:cxnLst/>
                <a:rect l="l" t="t" r="r" b="b"/>
                <a:pathLst>
                  <a:path w="168" h="36" extrusionOk="0">
                    <a:moveTo>
                      <a:pt x="19" y="0"/>
                    </a:moveTo>
                    <a:cubicBezTo>
                      <a:pt x="6" y="0"/>
                      <a:pt x="1" y="6"/>
                      <a:pt x="1" y="17"/>
                    </a:cubicBezTo>
                    <a:cubicBezTo>
                      <a:pt x="1" y="23"/>
                      <a:pt x="6" y="36"/>
                      <a:pt x="19" y="36"/>
                    </a:cubicBezTo>
                    <a:lnTo>
                      <a:pt x="149" y="36"/>
                    </a:lnTo>
                    <a:cubicBezTo>
                      <a:pt x="162" y="36"/>
                      <a:pt x="168" y="23"/>
                      <a:pt x="168" y="17"/>
                    </a:cubicBezTo>
                    <a:cubicBezTo>
                      <a:pt x="168" y="6"/>
                      <a:pt x="162"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4233351" y="2631087"/>
                <a:ext cx="6498" cy="6498"/>
              </a:xfrm>
              <a:custGeom>
                <a:avLst/>
                <a:gdLst/>
                <a:ahLst/>
                <a:cxnLst/>
                <a:rect l="l" t="t" r="r" b="b"/>
                <a:pathLst>
                  <a:path w="36" h="36" extrusionOk="0">
                    <a:moveTo>
                      <a:pt x="17" y="0"/>
                    </a:moveTo>
                    <a:cubicBezTo>
                      <a:pt x="6" y="0"/>
                      <a:pt x="0" y="7"/>
                      <a:pt x="0" y="19"/>
                    </a:cubicBezTo>
                    <a:cubicBezTo>
                      <a:pt x="0" y="24"/>
                      <a:pt x="6" y="36"/>
                      <a:pt x="17" y="36"/>
                    </a:cubicBezTo>
                    <a:cubicBezTo>
                      <a:pt x="24" y="36"/>
                      <a:pt x="36" y="24"/>
                      <a:pt x="36" y="19"/>
                    </a:cubicBezTo>
                    <a:cubicBezTo>
                      <a:pt x="36" y="7"/>
                      <a:pt x="24"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4345977" y="2801109"/>
                <a:ext cx="6678" cy="5595"/>
              </a:xfrm>
              <a:custGeom>
                <a:avLst/>
                <a:gdLst/>
                <a:ahLst/>
                <a:cxnLst/>
                <a:rect l="l" t="t" r="r" b="b"/>
                <a:pathLst>
                  <a:path w="37" h="31" extrusionOk="0">
                    <a:moveTo>
                      <a:pt x="19" y="0"/>
                    </a:moveTo>
                    <a:cubicBezTo>
                      <a:pt x="14" y="0"/>
                      <a:pt x="1" y="6"/>
                      <a:pt x="1" y="17"/>
                    </a:cubicBezTo>
                    <a:cubicBezTo>
                      <a:pt x="1" y="23"/>
                      <a:pt x="14" y="30"/>
                      <a:pt x="19" y="30"/>
                    </a:cubicBezTo>
                    <a:cubicBezTo>
                      <a:pt x="31" y="30"/>
                      <a:pt x="36" y="23"/>
                      <a:pt x="36" y="17"/>
                    </a:cubicBezTo>
                    <a:cubicBezTo>
                      <a:pt x="36" y="6"/>
                      <a:pt x="3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4358972" y="2801109"/>
                <a:ext cx="5595" cy="5595"/>
              </a:xfrm>
              <a:custGeom>
                <a:avLst/>
                <a:gdLst/>
                <a:ahLst/>
                <a:cxnLst/>
                <a:rect l="l" t="t" r="r" b="b"/>
                <a:pathLst>
                  <a:path w="31" h="31" extrusionOk="0">
                    <a:moveTo>
                      <a:pt x="19" y="0"/>
                    </a:moveTo>
                    <a:cubicBezTo>
                      <a:pt x="7" y="0"/>
                      <a:pt x="0" y="6"/>
                      <a:pt x="0" y="17"/>
                    </a:cubicBezTo>
                    <a:cubicBezTo>
                      <a:pt x="0" y="23"/>
                      <a:pt x="7" y="30"/>
                      <a:pt x="19" y="30"/>
                    </a:cubicBezTo>
                    <a:cubicBezTo>
                      <a:pt x="24" y="30"/>
                      <a:pt x="30" y="23"/>
                      <a:pt x="30" y="17"/>
                    </a:cubicBezTo>
                    <a:cubicBezTo>
                      <a:pt x="30" y="6"/>
                      <a:pt x="24"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4371787" y="2801109"/>
                <a:ext cx="5595" cy="5595"/>
              </a:xfrm>
              <a:custGeom>
                <a:avLst/>
                <a:gdLst/>
                <a:ahLst/>
                <a:cxnLst/>
                <a:rect l="l" t="t" r="r" b="b"/>
                <a:pathLst>
                  <a:path w="31" h="31" extrusionOk="0">
                    <a:moveTo>
                      <a:pt x="13" y="0"/>
                    </a:moveTo>
                    <a:cubicBezTo>
                      <a:pt x="8" y="0"/>
                      <a:pt x="1" y="6"/>
                      <a:pt x="1" y="17"/>
                    </a:cubicBezTo>
                    <a:cubicBezTo>
                      <a:pt x="1" y="23"/>
                      <a:pt x="8" y="30"/>
                      <a:pt x="13" y="30"/>
                    </a:cubicBezTo>
                    <a:cubicBezTo>
                      <a:pt x="25" y="30"/>
                      <a:pt x="31" y="23"/>
                      <a:pt x="31" y="17"/>
                    </a:cubicBezTo>
                    <a:cubicBezTo>
                      <a:pt x="31" y="6"/>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4205375"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4205375"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4296703" y="2664478"/>
                <a:ext cx="58298" cy="20576"/>
              </a:xfrm>
              <a:custGeom>
                <a:avLst/>
                <a:gdLst/>
                <a:ahLst/>
                <a:cxnLst/>
                <a:rect l="l" t="t" r="r" b="b"/>
                <a:pathLst>
                  <a:path w="323" h="114" extrusionOk="0">
                    <a:moveTo>
                      <a:pt x="298" y="24"/>
                    </a:moveTo>
                    <a:lnTo>
                      <a:pt x="298" y="90"/>
                    </a:lnTo>
                    <a:lnTo>
                      <a:pt x="24" y="90"/>
                    </a:lnTo>
                    <a:lnTo>
                      <a:pt x="24" y="24"/>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4296703" y="2687941"/>
                <a:ext cx="58298" cy="20576"/>
              </a:xfrm>
              <a:custGeom>
                <a:avLst/>
                <a:gdLst/>
                <a:ahLst/>
                <a:cxnLst/>
                <a:rect l="l" t="t" r="r" b="b"/>
                <a:pathLst>
                  <a:path w="323" h="114" extrusionOk="0">
                    <a:moveTo>
                      <a:pt x="298" y="25"/>
                    </a:moveTo>
                    <a:lnTo>
                      <a:pt x="298" y="91"/>
                    </a:lnTo>
                    <a:lnTo>
                      <a:pt x="24" y="91"/>
                    </a:lnTo>
                    <a:lnTo>
                      <a:pt x="24" y="25"/>
                    </a:lnTo>
                    <a:close/>
                    <a:moveTo>
                      <a:pt x="1" y="1"/>
                    </a:moveTo>
                    <a:lnTo>
                      <a:pt x="1"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4296703" y="2711766"/>
                <a:ext cx="58298" cy="20576"/>
              </a:xfrm>
              <a:custGeom>
                <a:avLst/>
                <a:gdLst/>
                <a:ahLst/>
                <a:cxnLst/>
                <a:rect l="l" t="t" r="r" b="b"/>
                <a:pathLst>
                  <a:path w="323" h="114" extrusionOk="0">
                    <a:moveTo>
                      <a:pt x="298" y="25"/>
                    </a:moveTo>
                    <a:lnTo>
                      <a:pt x="298" y="89"/>
                    </a:lnTo>
                    <a:lnTo>
                      <a:pt x="24" y="89"/>
                    </a:lnTo>
                    <a:lnTo>
                      <a:pt x="24" y="25"/>
                    </a:lnTo>
                    <a:close/>
                    <a:moveTo>
                      <a:pt x="1" y="0"/>
                    </a:moveTo>
                    <a:lnTo>
                      <a:pt x="1" y="113"/>
                    </a:lnTo>
                    <a:lnTo>
                      <a:pt x="322" y="113"/>
                    </a:lnTo>
                    <a:lnTo>
                      <a:pt x="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4118199" y="2664478"/>
                <a:ext cx="58298" cy="20576"/>
              </a:xfrm>
              <a:custGeom>
                <a:avLst/>
                <a:gdLst/>
                <a:ahLst/>
                <a:cxnLst/>
                <a:rect l="l" t="t" r="r" b="b"/>
                <a:pathLst>
                  <a:path w="323" h="114" extrusionOk="0">
                    <a:moveTo>
                      <a:pt x="298" y="24"/>
                    </a:moveTo>
                    <a:lnTo>
                      <a:pt x="298" y="90"/>
                    </a:lnTo>
                    <a:lnTo>
                      <a:pt x="25" y="90"/>
                    </a:lnTo>
                    <a:lnTo>
                      <a:pt x="25" y="24"/>
                    </a:lnTo>
                    <a:close/>
                    <a:moveTo>
                      <a:pt x="0" y="1"/>
                    </a:moveTo>
                    <a:lnTo>
                      <a:pt x="0" y="114"/>
                    </a:lnTo>
                    <a:lnTo>
                      <a:pt x="322" y="114"/>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4166750" y="2694439"/>
                <a:ext cx="33391" cy="32488"/>
              </a:xfrm>
              <a:custGeom>
                <a:avLst/>
                <a:gdLst/>
                <a:ahLst/>
                <a:cxnLst/>
                <a:rect l="l" t="t" r="r" b="b"/>
                <a:pathLst>
                  <a:path w="185" h="180" extrusionOk="0">
                    <a:moveTo>
                      <a:pt x="149" y="36"/>
                    </a:moveTo>
                    <a:lnTo>
                      <a:pt x="107" y="132"/>
                    </a:lnTo>
                    <a:lnTo>
                      <a:pt x="100" y="91"/>
                    </a:lnTo>
                    <a:lnTo>
                      <a:pt x="95" y="85"/>
                    </a:lnTo>
                    <a:lnTo>
                      <a:pt x="89" y="85"/>
                    </a:lnTo>
                    <a:lnTo>
                      <a:pt x="53" y="72"/>
                    </a:lnTo>
                    <a:lnTo>
                      <a:pt x="149" y="36"/>
                    </a:lnTo>
                    <a:close/>
                    <a:moveTo>
                      <a:pt x="166" y="1"/>
                    </a:moveTo>
                    <a:lnTo>
                      <a:pt x="6" y="61"/>
                    </a:lnTo>
                    <a:cubicBezTo>
                      <a:pt x="0" y="66"/>
                      <a:pt x="0" y="72"/>
                      <a:pt x="0" y="78"/>
                    </a:cubicBezTo>
                    <a:lnTo>
                      <a:pt x="6" y="85"/>
                    </a:lnTo>
                    <a:lnTo>
                      <a:pt x="65" y="102"/>
                    </a:lnTo>
                    <a:lnTo>
                      <a:pt x="12" y="149"/>
                    </a:lnTo>
                    <a:cubicBezTo>
                      <a:pt x="6" y="157"/>
                      <a:pt x="6" y="168"/>
                      <a:pt x="12" y="168"/>
                    </a:cubicBezTo>
                    <a:cubicBezTo>
                      <a:pt x="15" y="171"/>
                      <a:pt x="17" y="172"/>
                      <a:pt x="20" y="172"/>
                    </a:cubicBezTo>
                    <a:cubicBezTo>
                      <a:pt x="23" y="172"/>
                      <a:pt x="26" y="171"/>
                      <a:pt x="29" y="168"/>
                    </a:cubicBezTo>
                    <a:lnTo>
                      <a:pt x="83" y="121"/>
                    </a:lnTo>
                    <a:lnTo>
                      <a:pt x="95" y="174"/>
                    </a:lnTo>
                    <a:cubicBezTo>
                      <a:pt x="95" y="179"/>
                      <a:pt x="100" y="179"/>
                      <a:pt x="107" y="179"/>
                    </a:cubicBezTo>
                    <a:cubicBezTo>
                      <a:pt x="113" y="179"/>
                      <a:pt x="119" y="179"/>
                      <a:pt x="119" y="174"/>
                    </a:cubicBezTo>
                    <a:lnTo>
                      <a:pt x="179" y="19"/>
                    </a:lnTo>
                    <a:cubicBezTo>
                      <a:pt x="185" y="14"/>
                      <a:pt x="185" y="6"/>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8"/>
            <p:cNvGrpSpPr/>
            <p:nvPr/>
          </p:nvGrpSpPr>
          <p:grpSpPr>
            <a:xfrm>
              <a:off x="7445528" y="324452"/>
              <a:ext cx="445294" cy="430093"/>
              <a:chOff x="3391365" y="1514215"/>
              <a:chExt cx="201427" cy="194568"/>
            </a:xfrm>
          </p:grpSpPr>
          <p:sp>
            <p:nvSpPr>
              <p:cNvPr id="579" name="Google Shape;579;p8"/>
              <p:cNvSpPr/>
              <p:nvPr/>
            </p:nvSpPr>
            <p:spPr>
              <a:xfrm>
                <a:off x="3516265" y="1619621"/>
                <a:ext cx="7761" cy="13176"/>
              </a:xfrm>
              <a:custGeom>
                <a:avLst/>
                <a:gdLst/>
                <a:ahLst/>
                <a:cxnLst/>
                <a:rect l="l" t="t" r="r" b="b"/>
                <a:pathLst>
                  <a:path w="43" h="73" extrusionOk="0">
                    <a:moveTo>
                      <a:pt x="6" y="1"/>
                    </a:moveTo>
                    <a:cubicBezTo>
                      <a:pt x="6" y="18"/>
                      <a:pt x="6" y="42"/>
                      <a:pt x="1" y="59"/>
                    </a:cubicBezTo>
                    <a:lnTo>
                      <a:pt x="31" y="72"/>
                    </a:lnTo>
                    <a:cubicBezTo>
                      <a:pt x="36" y="48"/>
                      <a:pt x="42" y="24"/>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3467713" y="1576484"/>
                <a:ext cx="13176" cy="7761"/>
              </a:xfrm>
              <a:custGeom>
                <a:avLst/>
                <a:gdLst/>
                <a:ahLst/>
                <a:cxnLst/>
                <a:rect l="l" t="t" r="r" b="b"/>
                <a:pathLst>
                  <a:path w="73" h="43" extrusionOk="0">
                    <a:moveTo>
                      <a:pt x="72" y="1"/>
                    </a:moveTo>
                    <a:cubicBezTo>
                      <a:pt x="49" y="1"/>
                      <a:pt x="25" y="7"/>
                      <a:pt x="1" y="12"/>
                    </a:cubicBezTo>
                    <a:lnTo>
                      <a:pt x="14" y="42"/>
                    </a:lnTo>
                    <a:cubicBezTo>
                      <a:pt x="31" y="37"/>
                      <a:pt x="55" y="37"/>
                      <a:pt x="72" y="37"/>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3510850" y="1593811"/>
                <a:ext cx="11010" cy="14078"/>
              </a:xfrm>
              <a:custGeom>
                <a:avLst/>
                <a:gdLst/>
                <a:ahLst/>
                <a:cxnLst/>
                <a:rect l="l" t="t" r="r" b="b"/>
                <a:pathLst>
                  <a:path w="61" h="78" extrusionOk="0">
                    <a:moveTo>
                      <a:pt x="25" y="1"/>
                    </a:moveTo>
                    <a:lnTo>
                      <a:pt x="1" y="24"/>
                    </a:lnTo>
                    <a:cubicBezTo>
                      <a:pt x="12" y="36"/>
                      <a:pt x="25" y="59"/>
                      <a:pt x="31" y="78"/>
                    </a:cubicBezTo>
                    <a:lnTo>
                      <a:pt x="61" y="65"/>
                    </a:lnTo>
                    <a:cubicBezTo>
                      <a:pt x="48" y="42"/>
                      <a:pt x="42" y="24"/>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3492620" y="1578650"/>
                <a:ext cx="12995" cy="11010"/>
              </a:xfrm>
              <a:custGeom>
                <a:avLst/>
                <a:gdLst/>
                <a:ahLst/>
                <a:cxnLst/>
                <a:rect l="l" t="t" r="r" b="b"/>
                <a:pathLst>
                  <a:path w="72" h="61" extrusionOk="0">
                    <a:moveTo>
                      <a:pt x="6" y="0"/>
                    </a:moveTo>
                    <a:lnTo>
                      <a:pt x="0" y="30"/>
                    </a:lnTo>
                    <a:cubicBezTo>
                      <a:pt x="19" y="36"/>
                      <a:pt x="36" y="49"/>
                      <a:pt x="54" y="60"/>
                    </a:cubicBezTo>
                    <a:lnTo>
                      <a:pt x="72" y="36"/>
                    </a:lnTo>
                    <a:cubicBezTo>
                      <a:pt x="54" y="19"/>
                      <a:pt x="30"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3438834" y="1606806"/>
                <a:ext cx="7761" cy="12995"/>
              </a:xfrm>
              <a:custGeom>
                <a:avLst/>
                <a:gdLst/>
                <a:ahLst/>
                <a:cxnLst/>
                <a:rect l="l" t="t" r="r" b="b"/>
                <a:pathLst>
                  <a:path w="43" h="72" extrusionOk="0">
                    <a:moveTo>
                      <a:pt x="12" y="0"/>
                    </a:moveTo>
                    <a:cubicBezTo>
                      <a:pt x="7" y="17"/>
                      <a:pt x="1" y="47"/>
                      <a:pt x="1" y="72"/>
                    </a:cubicBezTo>
                    <a:lnTo>
                      <a:pt x="31" y="72"/>
                    </a:lnTo>
                    <a:cubicBezTo>
                      <a:pt x="31" y="47"/>
                      <a:pt x="37" y="29"/>
                      <a:pt x="42" y="6"/>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3441000" y="1630270"/>
                <a:ext cx="11010" cy="14078"/>
              </a:xfrm>
              <a:custGeom>
                <a:avLst/>
                <a:gdLst/>
                <a:ahLst/>
                <a:cxnLst/>
                <a:rect l="l" t="t" r="r" b="b"/>
                <a:pathLst>
                  <a:path w="61" h="78" extrusionOk="0">
                    <a:moveTo>
                      <a:pt x="30" y="0"/>
                    </a:moveTo>
                    <a:lnTo>
                      <a:pt x="0" y="13"/>
                    </a:lnTo>
                    <a:cubicBezTo>
                      <a:pt x="6" y="36"/>
                      <a:pt x="19" y="55"/>
                      <a:pt x="36" y="77"/>
                    </a:cubicBezTo>
                    <a:lnTo>
                      <a:pt x="60" y="60"/>
                    </a:lnTo>
                    <a:cubicBezTo>
                      <a:pt x="47" y="42"/>
                      <a:pt x="36" y="25"/>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3446415" y="1585147"/>
                <a:ext cx="12995" cy="12995"/>
              </a:xfrm>
              <a:custGeom>
                <a:avLst/>
                <a:gdLst/>
                <a:ahLst/>
                <a:cxnLst/>
                <a:rect l="l" t="t" r="r" b="b"/>
                <a:pathLst>
                  <a:path w="72" h="72" extrusionOk="0">
                    <a:moveTo>
                      <a:pt x="53" y="0"/>
                    </a:moveTo>
                    <a:cubicBezTo>
                      <a:pt x="36" y="13"/>
                      <a:pt x="17" y="30"/>
                      <a:pt x="0" y="54"/>
                    </a:cubicBezTo>
                    <a:lnTo>
                      <a:pt x="30" y="72"/>
                    </a:lnTo>
                    <a:cubicBezTo>
                      <a:pt x="42" y="54"/>
                      <a:pt x="53" y="36"/>
                      <a:pt x="72" y="24"/>
                    </a:cubicBez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3480708" y="1653914"/>
                <a:ext cx="14078" cy="7761"/>
              </a:xfrm>
              <a:custGeom>
                <a:avLst/>
                <a:gdLst/>
                <a:ahLst/>
                <a:cxnLst/>
                <a:rect l="l" t="t" r="r" b="b"/>
                <a:pathLst>
                  <a:path w="78" h="43" extrusionOk="0">
                    <a:moveTo>
                      <a:pt x="66" y="1"/>
                    </a:moveTo>
                    <a:cubicBezTo>
                      <a:pt x="49" y="6"/>
                      <a:pt x="25" y="12"/>
                      <a:pt x="0" y="12"/>
                    </a:cubicBezTo>
                    <a:lnTo>
                      <a:pt x="0" y="42"/>
                    </a:lnTo>
                    <a:cubicBezTo>
                      <a:pt x="30" y="42"/>
                      <a:pt x="55" y="37"/>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455981" y="1648499"/>
                <a:ext cx="14259" cy="11010"/>
              </a:xfrm>
              <a:custGeom>
                <a:avLst/>
                <a:gdLst/>
                <a:ahLst/>
                <a:cxnLst/>
                <a:rect l="l" t="t" r="r" b="b"/>
                <a:pathLst>
                  <a:path w="79" h="61" extrusionOk="0">
                    <a:moveTo>
                      <a:pt x="19" y="1"/>
                    </a:moveTo>
                    <a:lnTo>
                      <a:pt x="0" y="31"/>
                    </a:lnTo>
                    <a:cubicBezTo>
                      <a:pt x="24" y="42"/>
                      <a:pt x="43" y="55"/>
                      <a:pt x="66" y="61"/>
                    </a:cubicBezTo>
                    <a:lnTo>
                      <a:pt x="79" y="31"/>
                    </a:lnTo>
                    <a:cubicBezTo>
                      <a:pt x="54" y="25"/>
                      <a:pt x="36" y="12"/>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502367" y="1641099"/>
                <a:ext cx="12995" cy="12093"/>
              </a:xfrm>
              <a:custGeom>
                <a:avLst/>
                <a:gdLst/>
                <a:ahLst/>
                <a:cxnLst/>
                <a:rect l="l" t="t" r="r" b="b"/>
                <a:pathLst>
                  <a:path w="72" h="67" extrusionOk="0">
                    <a:moveTo>
                      <a:pt x="48" y="0"/>
                    </a:moveTo>
                    <a:cubicBezTo>
                      <a:pt x="36" y="17"/>
                      <a:pt x="18" y="30"/>
                      <a:pt x="0" y="42"/>
                    </a:cubicBezTo>
                    <a:lnTo>
                      <a:pt x="18" y="66"/>
                    </a:lnTo>
                    <a:cubicBezTo>
                      <a:pt x="42" y="53"/>
                      <a:pt x="59" y="36"/>
                      <a:pt x="72" y="17"/>
                    </a:cubicBez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3412122" y="1644168"/>
                <a:ext cx="10649" cy="14439"/>
              </a:xfrm>
              <a:custGeom>
                <a:avLst/>
                <a:gdLst/>
                <a:ahLst/>
                <a:cxnLst/>
                <a:rect l="l" t="t" r="r" b="b"/>
                <a:pathLst>
                  <a:path w="59" h="80" extrusionOk="0">
                    <a:moveTo>
                      <a:pt x="29" y="0"/>
                    </a:moveTo>
                    <a:lnTo>
                      <a:pt x="0" y="13"/>
                    </a:lnTo>
                    <a:cubicBezTo>
                      <a:pt x="12" y="36"/>
                      <a:pt x="23" y="55"/>
                      <a:pt x="36" y="79"/>
                    </a:cubicBezTo>
                    <a:lnTo>
                      <a:pt x="59" y="60"/>
                    </a:lnTo>
                    <a:cubicBezTo>
                      <a:pt x="47" y="43"/>
                      <a:pt x="42"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3407610" y="1619621"/>
                <a:ext cx="6678" cy="13176"/>
              </a:xfrm>
              <a:custGeom>
                <a:avLst/>
                <a:gdLst/>
                <a:ahLst/>
                <a:cxnLst/>
                <a:rect l="l" t="t" r="r" b="b"/>
                <a:pathLst>
                  <a:path w="37" h="73" extrusionOk="0">
                    <a:moveTo>
                      <a:pt x="1" y="1"/>
                    </a:moveTo>
                    <a:cubicBezTo>
                      <a:pt x="1" y="24"/>
                      <a:pt x="1" y="48"/>
                      <a:pt x="7" y="72"/>
                    </a:cubicBezTo>
                    <a:lnTo>
                      <a:pt x="37" y="65"/>
                    </a:lnTo>
                    <a:cubicBezTo>
                      <a:pt x="31" y="48"/>
                      <a:pt x="31" y="24"/>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3408692" y="1592547"/>
                <a:ext cx="8664" cy="14439"/>
              </a:xfrm>
              <a:custGeom>
                <a:avLst/>
                <a:gdLst/>
                <a:ahLst/>
                <a:cxnLst/>
                <a:rect l="l" t="t" r="r" b="b"/>
                <a:pathLst>
                  <a:path w="48" h="80" extrusionOk="0">
                    <a:moveTo>
                      <a:pt x="19" y="1"/>
                    </a:moveTo>
                    <a:cubicBezTo>
                      <a:pt x="12" y="25"/>
                      <a:pt x="6" y="49"/>
                      <a:pt x="1" y="72"/>
                    </a:cubicBezTo>
                    <a:lnTo>
                      <a:pt x="31" y="79"/>
                    </a:lnTo>
                    <a:cubicBezTo>
                      <a:pt x="36" y="55"/>
                      <a:pt x="42" y="31"/>
                      <a:pt x="48" y="13"/>
                    </a:cubicBezTo>
                    <a:lnTo>
                      <a:pt x="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3418439" y="1570167"/>
                <a:ext cx="11912" cy="12995"/>
              </a:xfrm>
              <a:custGeom>
                <a:avLst/>
                <a:gdLst/>
                <a:ahLst/>
                <a:cxnLst/>
                <a:rect l="l" t="t" r="r" b="b"/>
                <a:pathLst>
                  <a:path w="66" h="72" extrusionOk="0">
                    <a:moveTo>
                      <a:pt x="42" y="0"/>
                    </a:moveTo>
                    <a:cubicBezTo>
                      <a:pt x="29" y="17"/>
                      <a:pt x="12" y="36"/>
                      <a:pt x="1" y="60"/>
                    </a:cubicBezTo>
                    <a:lnTo>
                      <a:pt x="24" y="72"/>
                    </a:lnTo>
                    <a:cubicBezTo>
                      <a:pt x="37" y="53"/>
                      <a:pt x="54" y="36"/>
                      <a:pt x="65" y="17"/>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3436488" y="1552840"/>
                <a:ext cx="14439" cy="12093"/>
              </a:xfrm>
              <a:custGeom>
                <a:avLst/>
                <a:gdLst/>
                <a:ahLst/>
                <a:cxnLst/>
                <a:rect l="l" t="t" r="r" b="b"/>
                <a:pathLst>
                  <a:path w="80" h="67" extrusionOk="0">
                    <a:moveTo>
                      <a:pt x="67" y="0"/>
                    </a:moveTo>
                    <a:cubicBezTo>
                      <a:pt x="44" y="13"/>
                      <a:pt x="20" y="25"/>
                      <a:pt x="1" y="42"/>
                    </a:cubicBezTo>
                    <a:lnTo>
                      <a:pt x="20" y="66"/>
                    </a:lnTo>
                    <a:cubicBezTo>
                      <a:pt x="37" y="55"/>
                      <a:pt x="55" y="42"/>
                      <a:pt x="80" y="30"/>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3510850" y="1552840"/>
                <a:ext cx="15161" cy="12093"/>
              </a:xfrm>
              <a:custGeom>
                <a:avLst/>
                <a:gdLst/>
                <a:ahLst/>
                <a:cxnLst/>
                <a:rect l="l" t="t" r="r" b="b"/>
                <a:pathLst>
                  <a:path w="84" h="67" extrusionOk="0">
                    <a:moveTo>
                      <a:pt x="18" y="0"/>
                    </a:moveTo>
                    <a:lnTo>
                      <a:pt x="1" y="30"/>
                    </a:lnTo>
                    <a:cubicBezTo>
                      <a:pt x="25" y="36"/>
                      <a:pt x="42" y="55"/>
                      <a:pt x="61" y="66"/>
                    </a:cubicBezTo>
                    <a:lnTo>
                      <a:pt x="84" y="42"/>
                    </a:lnTo>
                    <a:cubicBezTo>
                      <a:pt x="61" y="25"/>
                      <a:pt x="42" y="13"/>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3487206" y="1545259"/>
                <a:ext cx="14078" cy="8844"/>
              </a:xfrm>
              <a:custGeom>
                <a:avLst/>
                <a:gdLst/>
                <a:ahLst/>
                <a:cxnLst/>
                <a:rect l="l" t="t" r="r" b="b"/>
                <a:pathLst>
                  <a:path w="78" h="49" extrusionOk="0">
                    <a:moveTo>
                      <a:pt x="0" y="1"/>
                    </a:moveTo>
                    <a:lnTo>
                      <a:pt x="0" y="31"/>
                    </a:lnTo>
                    <a:cubicBezTo>
                      <a:pt x="24" y="37"/>
                      <a:pt x="49" y="37"/>
                      <a:pt x="72" y="48"/>
                    </a:cubicBezTo>
                    <a:lnTo>
                      <a:pt x="77" y="20"/>
                    </a:lnTo>
                    <a:cubicBezTo>
                      <a:pt x="54" y="7"/>
                      <a:pt x="30" y="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3460313" y="1545259"/>
                <a:ext cx="14078" cy="8844"/>
              </a:xfrm>
              <a:custGeom>
                <a:avLst/>
                <a:gdLst/>
                <a:ahLst/>
                <a:cxnLst/>
                <a:rect l="l" t="t" r="r" b="b"/>
                <a:pathLst>
                  <a:path w="78" h="49" extrusionOk="0">
                    <a:moveTo>
                      <a:pt x="78" y="1"/>
                    </a:moveTo>
                    <a:cubicBezTo>
                      <a:pt x="55" y="7"/>
                      <a:pt x="25" y="7"/>
                      <a:pt x="0" y="20"/>
                    </a:cubicBezTo>
                    <a:lnTo>
                      <a:pt x="12" y="48"/>
                    </a:lnTo>
                    <a:cubicBezTo>
                      <a:pt x="36" y="42"/>
                      <a:pt x="55" y="37"/>
                      <a:pt x="78" y="31"/>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548572" y="1618358"/>
                <a:ext cx="6678" cy="14439"/>
              </a:xfrm>
              <a:custGeom>
                <a:avLst/>
                <a:gdLst/>
                <a:ahLst/>
                <a:cxnLst/>
                <a:rect l="l" t="t" r="r" b="b"/>
                <a:pathLst>
                  <a:path w="37" h="80" extrusionOk="0">
                    <a:moveTo>
                      <a:pt x="36" y="1"/>
                    </a:moveTo>
                    <a:lnTo>
                      <a:pt x="6" y="8"/>
                    </a:lnTo>
                    <a:cubicBezTo>
                      <a:pt x="6" y="31"/>
                      <a:pt x="0" y="49"/>
                      <a:pt x="0" y="72"/>
                    </a:cubicBezTo>
                    <a:lnTo>
                      <a:pt x="30" y="79"/>
                    </a:lnTo>
                    <a:cubicBezTo>
                      <a:pt x="36" y="55"/>
                      <a:pt x="36" y="31"/>
                      <a:pt x="36" y="8"/>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3544060" y="1592547"/>
                <a:ext cx="10107" cy="14439"/>
              </a:xfrm>
              <a:custGeom>
                <a:avLst/>
                <a:gdLst/>
                <a:ahLst/>
                <a:cxnLst/>
                <a:rect l="l" t="t" r="r" b="b"/>
                <a:pathLst>
                  <a:path w="56" h="80" extrusionOk="0">
                    <a:moveTo>
                      <a:pt x="31" y="1"/>
                    </a:moveTo>
                    <a:lnTo>
                      <a:pt x="1" y="8"/>
                    </a:lnTo>
                    <a:cubicBezTo>
                      <a:pt x="12" y="31"/>
                      <a:pt x="20" y="55"/>
                      <a:pt x="25" y="79"/>
                    </a:cubicBezTo>
                    <a:lnTo>
                      <a:pt x="55" y="72"/>
                    </a:lnTo>
                    <a:cubicBezTo>
                      <a:pt x="48" y="49"/>
                      <a:pt x="42" y="25"/>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3538645" y="1644168"/>
                <a:ext cx="11010" cy="14439"/>
              </a:xfrm>
              <a:custGeom>
                <a:avLst/>
                <a:gdLst/>
                <a:ahLst/>
                <a:cxnLst/>
                <a:rect l="l" t="t" r="r" b="b"/>
                <a:pathLst>
                  <a:path w="61" h="80" extrusionOk="0">
                    <a:moveTo>
                      <a:pt x="37" y="0"/>
                    </a:moveTo>
                    <a:cubicBezTo>
                      <a:pt x="25" y="19"/>
                      <a:pt x="14" y="43"/>
                      <a:pt x="1" y="60"/>
                    </a:cubicBezTo>
                    <a:lnTo>
                      <a:pt x="31" y="79"/>
                    </a:lnTo>
                    <a:cubicBezTo>
                      <a:pt x="42" y="55"/>
                      <a:pt x="55" y="30"/>
                      <a:pt x="61" y="8"/>
                    </a:cubicBezTo>
                    <a:lnTo>
                      <a:pt x="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3531245" y="1569084"/>
                <a:ext cx="12995" cy="14078"/>
              </a:xfrm>
              <a:custGeom>
                <a:avLst/>
                <a:gdLst/>
                <a:ahLst/>
                <a:cxnLst/>
                <a:rect l="l" t="t" r="r" b="b"/>
                <a:pathLst>
                  <a:path w="72" h="78" extrusionOk="0">
                    <a:moveTo>
                      <a:pt x="25" y="0"/>
                    </a:moveTo>
                    <a:lnTo>
                      <a:pt x="1" y="23"/>
                    </a:lnTo>
                    <a:cubicBezTo>
                      <a:pt x="19" y="42"/>
                      <a:pt x="31" y="59"/>
                      <a:pt x="42" y="78"/>
                    </a:cubicBezTo>
                    <a:lnTo>
                      <a:pt x="72" y="59"/>
                    </a:lnTo>
                    <a:cubicBezTo>
                      <a:pt x="55" y="42"/>
                      <a:pt x="42" y="18"/>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3448400" y="1680807"/>
                <a:ext cx="14078" cy="9927"/>
              </a:xfrm>
              <a:custGeom>
                <a:avLst/>
                <a:gdLst/>
                <a:ahLst/>
                <a:cxnLst/>
                <a:rect l="l" t="t" r="r" b="b"/>
                <a:pathLst>
                  <a:path w="78" h="55" extrusionOk="0">
                    <a:moveTo>
                      <a:pt x="14" y="0"/>
                    </a:moveTo>
                    <a:lnTo>
                      <a:pt x="1" y="25"/>
                    </a:lnTo>
                    <a:cubicBezTo>
                      <a:pt x="25" y="36"/>
                      <a:pt x="49" y="48"/>
                      <a:pt x="72" y="55"/>
                    </a:cubicBezTo>
                    <a:lnTo>
                      <a:pt x="78" y="25"/>
                    </a:lnTo>
                    <a:cubicBezTo>
                      <a:pt x="55" y="19"/>
                      <a:pt x="36" y="6"/>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3522762" y="1664743"/>
                <a:ext cx="12995" cy="13176"/>
              </a:xfrm>
              <a:custGeom>
                <a:avLst/>
                <a:gdLst/>
                <a:ahLst/>
                <a:cxnLst/>
                <a:rect l="l" t="t" r="r" b="b"/>
                <a:pathLst>
                  <a:path w="72" h="73" extrusionOk="0">
                    <a:moveTo>
                      <a:pt x="48" y="1"/>
                    </a:moveTo>
                    <a:cubicBezTo>
                      <a:pt x="36" y="18"/>
                      <a:pt x="18" y="37"/>
                      <a:pt x="0" y="48"/>
                    </a:cubicBezTo>
                    <a:lnTo>
                      <a:pt x="18" y="72"/>
                    </a:lnTo>
                    <a:cubicBezTo>
                      <a:pt x="36" y="59"/>
                      <a:pt x="53" y="42"/>
                      <a:pt x="72" y="24"/>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3427102" y="1665826"/>
                <a:ext cx="12995" cy="12995"/>
              </a:xfrm>
              <a:custGeom>
                <a:avLst/>
                <a:gdLst/>
                <a:ahLst/>
                <a:cxnLst/>
                <a:rect l="l" t="t" r="r" b="b"/>
                <a:pathLst>
                  <a:path w="72" h="72" extrusionOk="0">
                    <a:moveTo>
                      <a:pt x="24" y="1"/>
                    </a:moveTo>
                    <a:lnTo>
                      <a:pt x="0" y="18"/>
                    </a:lnTo>
                    <a:lnTo>
                      <a:pt x="53" y="72"/>
                    </a:lnTo>
                    <a:lnTo>
                      <a:pt x="72" y="42"/>
                    </a:lnTo>
                    <a:cubicBezTo>
                      <a:pt x="53" y="31"/>
                      <a:pt x="36" y="12"/>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3474210" y="1687305"/>
                <a:ext cx="14078" cy="5595"/>
              </a:xfrm>
              <a:custGeom>
                <a:avLst/>
                <a:gdLst/>
                <a:ahLst/>
                <a:cxnLst/>
                <a:rect l="l" t="t" r="r" b="b"/>
                <a:pathLst>
                  <a:path w="78" h="31" extrusionOk="0">
                    <a:moveTo>
                      <a:pt x="6" y="0"/>
                    </a:moveTo>
                    <a:lnTo>
                      <a:pt x="1" y="30"/>
                    </a:lnTo>
                    <a:lnTo>
                      <a:pt x="78"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3500020" y="1679724"/>
                <a:ext cx="14078" cy="11010"/>
              </a:xfrm>
              <a:custGeom>
                <a:avLst/>
                <a:gdLst/>
                <a:ahLst/>
                <a:cxnLst/>
                <a:rect l="l" t="t" r="r" b="b"/>
                <a:pathLst>
                  <a:path w="78" h="61" extrusionOk="0">
                    <a:moveTo>
                      <a:pt x="66" y="1"/>
                    </a:moveTo>
                    <a:cubicBezTo>
                      <a:pt x="42" y="12"/>
                      <a:pt x="25" y="25"/>
                      <a:pt x="1" y="31"/>
                    </a:cubicBezTo>
                    <a:lnTo>
                      <a:pt x="6" y="61"/>
                    </a:lnTo>
                    <a:cubicBezTo>
                      <a:pt x="31" y="54"/>
                      <a:pt x="55" y="42"/>
                      <a:pt x="78" y="31"/>
                    </a:cubicBezTo>
                    <a:lnTo>
                      <a:pt x="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391365" y="1514215"/>
                <a:ext cx="201427" cy="194568"/>
              </a:xfrm>
              <a:custGeom>
                <a:avLst/>
                <a:gdLst/>
                <a:ahLst/>
                <a:cxnLst/>
                <a:rect l="l" t="t" r="r" b="b"/>
                <a:pathLst>
                  <a:path w="1116" h="1078" extrusionOk="0">
                    <a:moveTo>
                      <a:pt x="1044" y="90"/>
                    </a:moveTo>
                    <a:lnTo>
                      <a:pt x="1037" y="102"/>
                    </a:lnTo>
                    <a:lnTo>
                      <a:pt x="1001" y="102"/>
                    </a:lnTo>
                    <a:lnTo>
                      <a:pt x="1009" y="90"/>
                    </a:lnTo>
                    <a:close/>
                    <a:moveTo>
                      <a:pt x="948" y="77"/>
                    </a:moveTo>
                    <a:lnTo>
                      <a:pt x="948" y="107"/>
                    </a:lnTo>
                    <a:lnTo>
                      <a:pt x="943" y="113"/>
                    </a:lnTo>
                    <a:lnTo>
                      <a:pt x="943" y="84"/>
                    </a:lnTo>
                    <a:lnTo>
                      <a:pt x="948" y="77"/>
                    </a:lnTo>
                    <a:close/>
                    <a:moveTo>
                      <a:pt x="501" y="555"/>
                    </a:moveTo>
                    <a:lnTo>
                      <a:pt x="490" y="572"/>
                    </a:lnTo>
                    <a:lnTo>
                      <a:pt x="508" y="596"/>
                    </a:lnTo>
                    <a:lnTo>
                      <a:pt x="525" y="578"/>
                    </a:lnTo>
                    <a:lnTo>
                      <a:pt x="525" y="585"/>
                    </a:lnTo>
                    <a:cubicBezTo>
                      <a:pt x="525" y="596"/>
                      <a:pt x="514" y="608"/>
                      <a:pt x="495" y="608"/>
                    </a:cubicBezTo>
                    <a:cubicBezTo>
                      <a:pt x="484" y="608"/>
                      <a:pt x="472" y="596"/>
                      <a:pt x="472" y="585"/>
                    </a:cubicBezTo>
                    <a:cubicBezTo>
                      <a:pt x="472" y="566"/>
                      <a:pt x="484" y="555"/>
                      <a:pt x="495" y="555"/>
                    </a:cubicBezTo>
                    <a:close/>
                    <a:moveTo>
                      <a:pt x="495" y="465"/>
                    </a:moveTo>
                    <a:cubicBezTo>
                      <a:pt x="525" y="465"/>
                      <a:pt x="550" y="477"/>
                      <a:pt x="567" y="489"/>
                    </a:cubicBezTo>
                    <a:lnTo>
                      <a:pt x="525" y="530"/>
                    </a:lnTo>
                    <a:cubicBezTo>
                      <a:pt x="520" y="525"/>
                      <a:pt x="508" y="525"/>
                      <a:pt x="495" y="525"/>
                    </a:cubicBezTo>
                    <a:cubicBezTo>
                      <a:pt x="465" y="525"/>
                      <a:pt x="437" y="549"/>
                      <a:pt x="437" y="585"/>
                    </a:cubicBezTo>
                    <a:cubicBezTo>
                      <a:pt x="437" y="613"/>
                      <a:pt x="465" y="643"/>
                      <a:pt x="495" y="643"/>
                    </a:cubicBezTo>
                    <a:cubicBezTo>
                      <a:pt x="531" y="643"/>
                      <a:pt x="555" y="613"/>
                      <a:pt x="555" y="585"/>
                    </a:cubicBezTo>
                    <a:cubicBezTo>
                      <a:pt x="555" y="572"/>
                      <a:pt x="555" y="560"/>
                      <a:pt x="550" y="555"/>
                    </a:cubicBezTo>
                    <a:lnTo>
                      <a:pt x="591" y="513"/>
                    </a:lnTo>
                    <a:cubicBezTo>
                      <a:pt x="603" y="530"/>
                      <a:pt x="615" y="555"/>
                      <a:pt x="615" y="585"/>
                    </a:cubicBezTo>
                    <a:cubicBezTo>
                      <a:pt x="615" y="643"/>
                      <a:pt x="561" y="698"/>
                      <a:pt x="495" y="698"/>
                    </a:cubicBezTo>
                    <a:cubicBezTo>
                      <a:pt x="437" y="698"/>
                      <a:pt x="382" y="643"/>
                      <a:pt x="382" y="585"/>
                    </a:cubicBezTo>
                    <a:cubicBezTo>
                      <a:pt x="382" y="519"/>
                      <a:pt x="437" y="465"/>
                      <a:pt x="495" y="465"/>
                    </a:cubicBezTo>
                    <a:close/>
                    <a:moveTo>
                      <a:pt x="495" y="292"/>
                    </a:moveTo>
                    <a:cubicBezTo>
                      <a:pt x="573" y="292"/>
                      <a:pt x="638" y="322"/>
                      <a:pt x="693" y="363"/>
                    </a:cubicBezTo>
                    <a:lnTo>
                      <a:pt x="591" y="470"/>
                    </a:lnTo>
                    <a:cubicBezTo>
                      <a:pt x="567" y="447"/>
                      <a:pt x="531" y="435"/>
                      <a:pt x="495" y="435"/>
                    </a:cubicBezTo>
                    <a:cubicBezTo>
                      <a:pt x="418" y="435"/>
                      <a:pt x="352" y="500"/>
                      <a:pt x="352" y="585"/>
                    </a:cubicBezTo>
                    <a:cubicBezTo>
                      <a:pt x="352" y="662"/>
                      <a:pt x="418" y="728"/>
                      <a:pt x="495" y="728"/>
                    </a:cubicBezTo>
                    <a:cubicBezTo>
                      <a:pt x="580" y="728"/>
                      <a:pt x="644" y="662"/>
                      <a:pt x="644" y="585"/>
                    </a:cubicBezTo>
                    <a:cubicBezTo>
                      <a:pt x="644" y="549"/>
                      <a:pt x="633" y="513"/>
                      <a:pt x="615" y="489"/>
                    </a:cubicBezTo>
                    <a:lnTo>
                      <a:pt x="715" y="387"/>
                    </a:lnTo>
                    <a:cubicBezTo>
                      <a:pt x="758" y="442"/>
                      <a:pt x="787" y="506"/>
                      <a:pt x="787" y="585"/>
                    </a:cubicBezTo>
                    <a:cubicBezTo>
                      <a:pt x="787" y="745"/>
                      <a:pt x="657" y="871"/>
                      <a:pt x="495" y="871"/>
                    </a:cubicBezTo>
                    <a:cubicBezTo>
                      <a:pt x="335" y="871"/>
                      <a:pt x="209" y="745"/>
                      <a:pt x="209" y="585"/>
                    </a:cubicBezTo>
                    <a:cubicBezTo>
                      <a:pt x="209" y="423"/>
                      <a:pt x="335" y="292"/>
                      <a:pt x="495" y="292"/>
                    </a:cubicBezTo>
                    <a:close/>
                    <a:moveTo>
                      <a:pt x="495" y="113"/>
                    </a:moveTo>
                    <a:cubicBezTo>
                      <a:pt x="621" y="113"/>
                      <a:pt x="734" y="167"/>
                      <a:pt x="817" y="244"/>
                    </a:cubicBezTo>
                    <a:lnTo>
                      <a:pt x="715" y="346"/>
                    </a:lnTo>
                    <a:cubicBezTo>
                      <a:pt x="657" y="292"/>
                      <a:pt x="580" y="263"/>
                      <a:pt x="495" y="263"/>
                    </a:cubicBezTo>
                    <a:cubicBezTo>
                      <a:pt x="322" y="263"/>
                      <a:pt x="174" y="406"/>
                      <a:pt x="174" y="585"/>
                    </a:cubicBezTo>
                    <a:cubicBezTo>
                      <a:pt x="174" y="756"/>
                      <a:pt x="322" y="906"/>
                      <a:pt x="495" y="906"/>
                    </a:cubicBezTo>
                    <a:cubicBezTo>
                      <a:pt x="674" y="906"/>
                      <a:pt x="817" y="756"/>
                      <a:pt x="817" y="585"/>
                    </a:cubicBezTo>
                    <a:cubicBezTo>
                      <a:pt x="817" y="500"/>
                      <a:pt x="787" y="423"/>
                      <a:pt x="734" y="363"/>
                    </a:cubicBezTo>
                    <a:lnTo>
                      <a:pt x="836" y="263"/>
                    </a:lnTo>
                    <a:cubicBezTo>
                      <a:pt x="913" y="346"/>
                      <a:pt x="966" y="459"/>
                      <a:pt x="966" y="585"/>
                    </a:cubicBezTo>
                    <a:cubicBezTo>
                      <a:pt x="966" y="841"/>
                      <a:pt x="751" y="1049"/>
                      <a:pt x="495" y="1049"/>
                    </a:cubicBezTo>
                    <a:cubicBezTo>
                      <a:pt x="239" y="1049"/>
                      <a:pt x="31" y="841"/>
                      <a:pt x="31" y="585"/>
                    </a:cubicBezTo>
                    <a:cubicBezTo>
                      <a:pt x="31" y="327"/>
                      <a:pt x="239" y="113"/>
                      <a:pt x="495" y="113"/>
                    </a:cubicBezTo>
                    <a:close/>
                    <a:moveTo>
                      <a:pt x="979" y="0"/>
                    </a:moveTo>
                    <a:lnTo>
                      <a:pt x="913" y="71"/>
                    </a:lnTo>
                    <a:lnTo>
                      <a:pt x="913" y="149"/>
                    </a:lnTo>
                    <a:lnTo>
                      <a:pt x="836" y="220"/>
                    </a:lnTo>
                    <a:cubicBezTo>
                      <a:pt x="746" y="137"/>
                      <a:pt x="627" y="84"/>
                      <a:pt x="495" y="84"/>
                    </a:cubicBezTo>
                    <a:cubicBezTo>
                      <a:pt x="222" y="84"/>
                      <a:pt x="1" y="310"/>
                      <a:pt x="1" y="585"/>
                    </a:cubicBezTo>
                    <a:cubicBezTo>
                      <a:pt x="1" y="720"/>
                      <a:pt x="55" y="846"/>
                      <a:pt x="151" y="935"/>
                    </a:cubicBezTo>
                    <a:lnTo>
                      <a:pt x="151" y="1061"/>
                    </a:lnTo>
                    <a:lnTo>
                      <a:pt x="179" y="1061"/>
                    </a:lnTo>
                    <a:lnTo>
                      <a:pt x="179" y="959"/>
                    </a:lnTo>
                    <a:cubicBezTo>
                      <a:pt x="264" y="1036"/>
                      <a:pt x="377" y="1078"/>
                      <a:pt x="495" y="1078"/>
                    </a:cubicBezTo>
                    <a:cubicBezTo>
                      <a:pt x="621" y="1078"/>
                      <a:pt x="728" y="1036"/>
                      <a:pt x="817" y="959"/>
                    </a:cubicBezTo>
                    <a:lnTo>
                      <a:pt x="817" y="1061"/>
                    </a:lnTo>
                    <a:lnTo>
                      <a:pt x="847" y="1061"/>
                    </a:lnTo>
                    <a:lnTo>
                      <a:pt x="847" y="935"/>
                    </a:lnTo>
                    <a:cubicBezTo>
                      <a:pt x="937" y="846"/>
                      <a:pt x="996" y="720"/>
                      <a:pt x="996" y="585"/>
                    </a:cubicBezTo>
                    <a:cubicBezTo>
                      <a:pt x="996" y="453"/>
                      <a:pt x="943" y="335"/>
                      <a:pt x="858" y="244"/>
                    </a:cubicBezTo>
                    <a:lnTo>
                      <a:pt x="930" y="167"/>
                    </a:lnTo>
                    <a:lnTo>
                      <a:pt x="1001" y="167"/>
                    </a:lnTo>
                    <a:lnTo>
                      <a:pt x="1001" y="137"/>
                    </a:lnTo>
                    <a:lnTo>
                      <a:pt x="966" y="137"/>
                    </a:lnTo>
                    <a:lnTo>
                      <a:pt x="973" y="132"/>
                    </a:lnTo>
                    <a:lnTo>
                      <a:pt x="1050" y="132"/>
                    </a:lnTo>
                    <a:lnTo>
                      <a:pt x="1116" y="60"/>
                    </a:lnTo>
                    <a:lnTo>
                      <a:pt x="1020" y="60"/>
                    </a:lnTo>
                    <a:lnTo>
                      <a:pt x="1020" y="0"/>
                    </a:lnTo>
                    <a:lnTo>
                      <a:pt x="990" y="0"/>
                    </a:lnTo>
                    <a:lnTo>
                      <a:pt x="990" y="71"/>
                    </a:lnTo>
                    <a:lnTo>
                      <a:pt x="979" y="77"/>
                    </a:lnTo>
                    <a:lnTo>
                      <a:pt x="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8"/>
            <p:cNvGrpSpPr/>
            <p:nvPr/>
          </p:nvGrpSpPr>
          <p:grpSpPr>
            <a:xfrm>
              <a:off x="5811584" y="145228"/>
              <a:ext cx="283080" cy="333900"/>
              <a:chOff x="-3729978" y="911783"/>
              <a:chExt cx="121650" cy="143490"/>
            </a:xfrm>
          </p:grpSpPr>
          <p:sp>
            <p:nvSpPr>
              <p:cNvPr id="608" name="Google Shape;608;p8"/>
              <p:cNvSpPr/>
              <p:nvPr/>
            </p:nvSpPr>
            <p:spPr>
              <a:xfrm>
                <a:off x="-3710666" y="930193"/>
                <a:ext cx="54869" cy="55049"/>
              </a:xfrm>
              <a:custGeom>
                <a:avLst/>
                <a:gdLst/>
                <a:ahLst/>
                <a:cxnLst/>
                <a:rect l="l" t="t" r="r" b="b"/>
                <a:pathLst>
                  <a:path w="304" h="305" extrusionOk="0">
                    <a:moveTo>
                      <a:pt x="149" y="72"/>
                    </a:moveTo>
                    <a:cubicBezTo>
                      <a:pt x="196" y="72"/>
                      <a:pt x="232" y="108"/>
                      <a:pt x="232" y="149"/>
                    </a:cubicBezTo>
                    <a:cubicBezTo>
                      <a:pt x="232" y="198"/>
                      <a:pt x="196" y="233"/>
                      <a:pt x="149" y="233"/>
                    </a:cubicBezTo>
                    <a:cubicBezTo>
                      <a:pt x="108" y="233"/>
                      <a:pt x="72" y="198"/>
                      <a:pt x="72" y="149"/>
                    </a:cubicBezTo>
                    <a:cubicBezTo>
                      <a:pt x="72" y="108"/>
                      <a:pt x="108" y="72"/>
                      <a:pt x="149" y="72"/>
                    </a:cubicBezTo>
                    <a:close/>
                    <a:moveTo>
                      <a:pt x="138" y="0"/>
                    </a:moveTo>
                    <a:lnTo>
                      <a:pt x="138" y="42"/>
                    </a:lnTo>
                    <a:cubicBezTo>
                      <a:pt x="119" y="49"/>
                      <a:pt x="102" y="55"/>
                      <a:pt x="84" y="66"/>
                    </a:cubicBezTo>
                    <a:lnTo>
                      <a:pt x="54" y="30"/>
                    </a:lnTo>
                    <a:lnTo>
                      <a:pt x="36" y="55"/>
                    </a:lnTo>
                    <a:lnTo>
                      <a:pt x="66" y="85"/>
                    </a:lnTo>
                    <a:cubicBezTo>
                      <a:pt x="54" y="102"/>
                      <a:pt x="48" y="120"/>
                      <a:pt x="42" y="138"/>
                    </a:cubicBezTo>
                    <a:lnTo>
                      <a:pt x="1" y="138"/>
                    </a:lnTo>
                    <a:lnTo>
                      <a:pt x="1" y="168"/>
                    </a:lnTo>
                    <a:lnTo>
                      <a:pt x="42" y="168"/>
                    </a:lnTo>
                    <a:cubicBezTo>
                      <a:pt x="48" y="185"/>
                      <a:pt x="54" y="203"/>
                      <a:pt x="66" y="215"/>
                    </a:cubicBezTo>
                    <a:lnTo>
                      <a:pt x="36" y="251"/>
                    </a:lnTo>
                    <a:lnTo>
                      <a:pt x="54" y="269"/>
                    </a:lnTo>
                    <a:lnTo>
                      <a:pt x="84" y="239"/>
                    </a:lnTo>
                    <a:cubicBezTo>
                      <a:pt x="102" y="251"/>
                      <a:pt x="119" y="256"/>
                      <a:pt x="138" y="263"/>
                    </a:cubicBezTo>
                    <a:lnTo>
                      <a:pt x="138" y="305"/>
                    </a:lnTo>
                    <a:lnTo>
                      <a:pt x="166" y="305"/>
                    </a:lnTo>
                    <a:lnTo>
                      <a:pt x="166" y="263"/>
                    </a:lnTo>
                    <a:cubicBezTo>
                      <a:pt x="185" y="256"/>
                      <a:pt x="202" y="251"/>
                      <a:pt x="215" y="239"/>
                    </a:cubicBezTo>
                    <a:lnTo>
                      <a:pt x="251" y="269"/>
                    </a:lnTo>
                    <a:lnTo>
                      <a:pt x="268" y="251"/>
                    </a:lnTo>
                    <a:lnTo>
                      <a:pt x="238" y="215"/>
                    </a:lnTo>
                    <a:cubicBezTo>
                      <a:pt x="251" y="203"/>
                      <a:pt x="257" y="185"/>
                      <a:pt x="262" y="168"/>
                    </a:cubicBezTo>
                    <a:lnTo>
                      <a:pt x="304" y="168"/>
                    </a:lnTo>
                    <a:lnTo>
                      <a:pt x="304" y="138"/>
                    </a:lnTo>
                    <a:lnTo>
                      <a:pt x="262" y="138"/>
                    </a:lnTo>
                    <a:cubicBezTo>
                      <a:pt x="257" y="120"/>
                      <a:pt x="251" y="102"/>
                      <a:pt x="238" y="85"/>
                    </a:cubicBezTo>
                    <a:lnTo>
                      <a:pt x="268" y="55"/>
                    </a:lnTo>
                    <a:lnTo>
                      <a:pt x="251" y="30"/>
                    </a:lnTo>
                    <a:lnTo>
                      <a:pt x="215" y="66"/>
                    </a:lnTo>
                    <a:cubicBezTo>
                      <a:pt x="202" y="55"/>
                      <a:pt x="185" y="49"/>
                      <a:pt x="166" y="42"/>
                    </a:cubicBez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3675290" y="975316"/>
                <a:ext cx="33391" cy="33391"/>
              </a:xfrm>
              <a:custGeom>
                <a:avLst/>
                <a:gdLst/>
                <a:ahLst/>
                <a:cxnLst/>
                <a:rect l="l" t="t" r="r" b="b"/>
                <a:pathLst>
                  <a:path w="185" h="185" extrusionOk="0">
                    <a:moveTo>
                      <a:pt x="91" y="49"/>
                    </a:moveTo>
                    <a:cubicBezTo>
                      <a:pt x="113" y="49"/>
                      <a:pt x="132" y="66"/>
                      <a:pt x="132" y="91"/>
                    </a:cubicBezTo>
                    <a:cubicBezTo>
                      <a:pt x="132" y="113"/>
                      <a:pt x="113" y="132"/>
                      <a:pt x="91" y="132"/>
                    </a:cubicBezTo>
                    <a:cubicBezTo>
                      <a:pt x="72" y="132"/>
                      <a:pt x="49" y="113"/>
                      <a:pt x="49" y="91"/>
                    </a:cubicBezTo>
                    <a:cubicBezTo>
                      <a:pt x="49" y="66"/>
                      <a:pt x="72" y="49"/>
                      <a:pt x="91" y="49"/>
                    </a:cubicBezTo>
                    <a:close/>
                    <a:moveTo>
                      <a:pt x="78" y="1"/>
                    </a:moveTo>
                    <a:lnTo>
                      <a:pt x="78" y="19"/>
                    </a:lnTo>
                    <a:cubicBezTo>
                      <a:pt x="66" y="25"/>
                      <a:pt x="61" y="25"/>
                      <a:pt x="55" y="31"/>
                    </a:cubicBezTo>
                    <a:lnTo>
                      <a:pt x="36" y="13"/>
                    </a:lnTo>
                    <a:lnTo>
                      <a:pt x="19" y="36"/>
                    </a:lnTo>
                    <a:lnTo>
                      <a:pt x="31" y="55"/>
                    </a:lnTo>
                    <a:cubicBezTo>
                      <a:pt x="25" y="61"/>
                      <a:pt x="25" y="66"/>
                      <a:pt x="19" y="78"/>
                    </a:cubicBezTo>
                    <a:lnTo>
                      <a:pt x="0" y="78"/>
                    </a:lnTo>
                    <a:lnTo>
                      <a:pt x="0" y="108"/>
                    </a:lnTo>
                    <a:lnTo>
                      <a:pt x="19" y="108"/>
                    </a:lnTo>
                    <a:cubicBezTo>
                      <a:pt x="25" y="113"/>
                      <a:pt x="25" y="126"/>
                      <a:pt x="31" y="132"/>
                    </a:cubicBezTo>
                    <a:lnTo>
                      <a:pt x="19" y="143"/>
                    </a:lnTo>
                    <a:lnTo>
                      <a:pt x="36" y="168"/>
                    </a:lnTo>
                    <a:lnTo>
                      <a:pt x="55" y="149"/>
                    </a:lnTo>
                    <a:cubicBezTo>
                      <a:pt x="61" y="156"/>
                      <a:pt x="66" y="162"/>
                      <a:pt x="78" y="162"/>
                    </a:cubicBezTo>
                    <a:lnTo>
                      <a:pt x="78" y="185"/>
                    </a:lnTo>
                    <a:lnTo>
                      <a:pt x="108" y="185"/>
                    </a:lnTo>
                    <a:lnTo>
                      <a:pt x="108" y="162"/>
                    </a:lnTo>
                    <a:cubicBezTo>
                      <a:pt x="113" y="162"/>
                      <a:pt x="126" y="156"/>
                      <a:pt x="132" y="149"/>
                    </a:cubicBezTo>
                    <a:lnTo>
                      <a:pt x="143" y="168"/>
                    </a:lnTo>
                    <a:lnTo>
                      <a:pt x="168" y="143"/>
                    </a:lnTo>
                    <a:lnTo>
                      <a:pt x="156" y="132"/>
                    </a:lnTo>
                    <a:cubicBezTo>
                      <a:pt x="156" y="126"/>
                      <a:pt x="162" y="113"/>
                      <a:pt x="162" y="108"/>
                    </a:cubicBezTo>
                    <a:lnTo>
                      <a:pt x="185" y="108"/>
                    </a:lnTo>
                    <a:lnTo>
                      <a:pt x="185" y="78"/>
                    </a:lnTo>
                    <a:lnTo>
                      <a:pt x="162" y="78"/>
                    </a:lnTo>
                    <a:cubicBezTo>
                      <a:pt x="162" y="66"/>
                      <a:pt x="156" y="61"/>
                      <a:pt x="156" y="55"/>
                    </a:cubicBezTo>
                    <a:lnTo>
                      <a:pt x="168" y="36"/>
                    </a:lnTo>
                    <a:lnTo>
                      <a:pt x="143" y="13"/>
                    </a:lnTo>
                    <a:lnTo>
                      <a:pt x="132" y="31"/>
                    </a:lnTo>
                    <a:cubicBezTo>
                      <a:pt x="126" y="25"/>
                      <a:pt x="113" y="25"/>
                      <a:pt x="108" y="19"/>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3729978" y="911783"/>
                <a:ext cx="121650" cy="143490"/>
              </a:xfrm>
              <a:custGeom>
                <a:avLst/>
                <a:gdLst/>
                <a:ahLst/>
                <a:cxnLst/>
                <a:rect l="l" t="t" r="r" b="b"/>
                <a:pathLst>
                  <a:path w="674" h="795" extrusionOk="0">
                    <a:moveTo>
                      <a:pt x="303" y="1"/>
                    </a:moveTo>
                    <a:cubicBezTo>
                      <a:pt x="138" y="1"/>
                      <a:pt x="0" y="138"/>
                      <a:pt x="0" y="305"/>
                    </a:cubicBezTo>
                    <a:cubicBezTo>
                      <a:pt x="0" y="424"/>
                      <a:pt x="66" y="525"/>
                      <a:pt x="173" y="580"/>
                    </a:cubicBezTo>
                    <a:lnTo>
                      <a:pt x="173" y="764"/>
                    </a:lnTo>
                    <a:lnTo>
                      <a:pt x="18" y="764"/>
                    </a:lnTo>
                    <a:lnTo>
                      <a:pt x="18" y="794"/>
                    </a:lnTo>
                    <a:lnTo>
                      <a:pt x="202" y="794"/>
                    </a:lnTo>
                    <a:lnTo>
                      <a:pt x="202" y="561"/>
                    </a:lnTo>
                    <a:lnTo>
                      <a:pt x="191" y="555"/>
                    </a:lnTo>
                    <a:cubicBezTo>
                      <a:pt x="95" y="514"/>
                      <a:pt x="30" y="413"/>
                      <a:pt x="30" y="305"/>
                    </a:cubicBezTo>
                    <a:cubicBezTo>
                      <a:pt x="30" y="157"/>
                      <a:pt x="155" y="31"/>
                      <a:pt x="303" y="31"/>
                    </a:cubicBezTo>
                    <a:cubicBezTo>
                      <a:pt x="459" y="31"/>
                      <a:pt x="578" y="157"/>
                      <a:pt x="578" y="305"/>
                    </a:cubicBezTo>
                    <a:lnTo>
                      <a:pt x="631" y="490"/>
                    </a:lnTo>
                    <a:lnTo>
                      <a:pt x="578" y="490"/>
                    </a:lnTo>
                    <a:lnTo>
                      <a:pt x="578" y="608"/>
                    </a:lnTo>
                    <a:lnTo>
                      <a:pt x="446" y="608"/>
                    </a:lnTo>
                    <a:lnTo>
                      <a:pt x="446" y="794"/>
                    </a:lnTo>
                    <a:lnTo>
                      <a:pt x="655" y="794"/>
                    </a:lnTo>
                    <a:lnTo>
                      <a:pt x="655" y="764"/>
                    </a:lnTo>
                    <a:lnTo>
                      <a:pt x="476" y="764"/>
                    </a:lnTo>
                    <a:lnTo>
                      <a:pt x="476" y="638"/>
                    </a:lnTo>
                    <a:lnTo>
                      <a:pt x="614" y="638"/>
                    </a:lnTo>
                    <a:lnTo>
                      <a:pt x="614" y="520"/>
                    </a:lnTo>
                    <a:lnTo>
                      <a:pt x="674" y="520"/>
                    </a:lnTo>
                    <a:lnTo>
                      <a:pt x="614" y="305"/>
                    </a:lnTo>
                    <a:cubicBezTo>
                      <a:pt x="608" y="138"/>
                      <a:pt x="47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8"/>
            <p:cNvSpPr/>
            <p:nvPr/>
          </p:nvSpPr>
          <p:spPr>
            <a:xfrm rot="5400000">
              <a:off x="8193400" y="377856"/>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8"/>
          <p:cNvGrpSpPr/>
          <p:nvPr/>
        </p:nvGrpSpPr>
        <p:grpSpPr>
          <a:xfrm>
            <a:off x="3078823" y="98137"/>
            <a:ext cx="5258589" cy="4942572"/>
            <a:chOff x="3078823" y="98137"/>
            <a:chExt cx="5258589" cy="4942572"/>
          </a:xfrm>
        </p:grpSpPr>
        <p:grpSp>
          <p:nvGrpSpPr>
            <p:cNvPr id="613" name="Google Shape;613;p8"/>
            <p:cNvGrpSpPr/>
            <p:nvPr/>
          </p:nvGrpSpPr>
          <p:grpSpPr>
            <a:xfrm>
              <a:off x="3078823" y="4955010"/>
              <a:ext cx="423708" cy="85699"/>
              <a:chOff x="2023432" y="4251819"/>
              <a:chExt cx="335584" cy="67864"/>
            </a:xfrm>
          </p:grpSpPr>
          <p:sp>
            <p:nvSpPr>
              <p:cNvPr id="614" name="Google Shape;614;p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8"/>
            <p:cNvGrpSpPr/>
            <p:nvPr/>
          </p:nvGrpSpPr>
          <p:grpSpPr>
            <a:xfrm>
              <a:off x="5480548" y="104937"/>
              <a:ext cx="104858" cy="105082"/>
              <a:chOff x="2089506" y="3065185"/>
              <a:chExt cx="467700" cy="468909"/>
            </a:xfrm>
          </p:grpSpPr>
          <p:sp>
            <p:nvSpPr>
              <p:cNvPr id="618" name="Google Shape;618;p8"/>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8"/>
            <p:cNvSpPr/>
            <p:nvPr/>
          </p:nvSpPr>
          <p:spPr>
            <a:xfrm>
              <a:off x="4033775" y="4714575"/>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8172712" y="9813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8"/>
            <p:cNvGrpSpPr/>
            <p:nvPr/>
          </p:nvGrpSpPr>
          <p:grpSpPr>
            <a:xfrm>
              <a:off x="6551423" y="138447"/>
              <a:ext cx="423708" cy="85699"/>
              <a:chOff x="2023432" y="4251819"/>
              <a:chExt cx="335584" cy="67864"/>
            </a:xfrm>
          </p:grpSpPr>
          <p:sp>
            <p:nvSpPr>
              <p:cNvPr id="623" name="Google Shape;623;p8"/>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6"/>
        <p:cNvGrpSpPr/>
        <p:nvPr/>
      </p:nvGrpSpPr>
      <p:grpSpPr>
        <a:xfrm>
          <a:off x="0" y="0"/>
          <a:ext cx="0" cy="0"/>
          <a:chOff x="0" y="0"/>
          <a:chExt cx="0" cy="0"/>
        </a:xfrm>
      </p:grpSpPr>
      <p:pic>
        <p:nvPicPr>
          <p:cNvPr id="627" name="Google Shape;627;p9"/>
          <p:cNvPicPr preferRelativeResize="0"/>
          <p:nvPr/>
        </p:nvPicPr>
        <p:blipFill rotWithShape="1">
          <a:blip r:embed="rId2">
            <a:alphaModFix amt="4000"/>
          </a:blip>
          <a:srcRect t="7798" b="7806"/>
          <a:stretch/>
        </p:blipFill>
        <p:spPr>
          <a:xfrm>
            <a:off x="-7349" y="7325"/>
            <a:ext cx="9144003" cy="5143497"/>
          </a:xfrm>
          <a:prstGeom prst="rect">
            <a:avLst/>
          </a:prstGeom>
          <a:noFill/>
          <a:ln>
            <a:noFill/>
          </a:ln>
        </p:spPr>
      </p:pic>
      <p:sp>
        <p:nvSpPr>
          <p:cNvPr id="628" name="Google Shape;628;p9"/>
          <p:cNvSpPr txBox="1">
            <a:spLocks noGrp="1"/>
          </p:cNvSpPr>
          <p:nvPr>
            <p:ph type="title"/>
          </p:nvPr>
        </p:nvSpPr>
        <p:spPr>
          <a:xfrm>
            <a:off x="3104175" y="1128075"/>
            <a:ext cx="5326500" cy="165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9" name="Google Shape;629;p9"/>
          <p:cNvSpPr txBox="1">
            <a:spLocks noGrp="1"/>
          </p:cNvSpPr>
          <p:nvPr>
            <p:ph type="subTitle" idx="1"/>
          </p:nvPr>
        </p:nvSpPr>
        <p:spPr>
          <a:xfrm>
            <a:off x="713325" y="3565125"/>
            <a:ext cx="6633900" cy="45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grpSp>
        <p:nvGrpSpPr>
          <p:cNvPr id="630" name="Google Shape;630;p9"/>
          <p:cNvGrpSpPr/>
          <p:nvPr/>
        </p:nvGrpSpPr>
        <p:grpSpPr>
          <a:xfrm>
            <a:off x="-1011462" y="151800"/>
            <a:ext cx="10738963" cy="6119900"/>
            <a:chOff x="-1011462" y="151800"/>
            <a:chExt cx="10738963" cy="6119900"/>
          </a:xfrm>
        </p:grpSpPr>
        <p:sp>
          <p:nvSpPr>
            <p:cNvPr id="631" name="Google Shape;631;p9"/>
            <p:cNvSpPr/>
            <p:nvPr/>
          </p:nvSpPr>
          <p:spPr>
            <a:xfrm>
              <a:off x="-7350" y="131860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2" name="Google Shape;632;p9"/>
            <p:cNvSpPr/>
            <p:nvPr/>
          </p:nvSpPr>
          <p:spPr>
            <a:xfrm>
              <a:off x="-1011462" y="1518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3" name="Google Shape;633;p9"/>
            <p:cNvSpPr/>
            <p:nvPr/>
          </p:nvSpPr>
          <p:spPr>
            <a:xfrm>
              <a:off x="7084788" y="4604000"/>
              <a:ext cx="1667700" cy="166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4" name="Google Shape;634;p9"/>
            <p:cNvSpPr/>
            <p:nvPr/>
          </p:nvSpPr>
          <p:spPr>
            <a:xfrm>
              <a:off x="8752500" y="4473750"/>
              <a:ext cx="975000" cy="9750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35" name="Google Shape;635;p9"/>
          <p:cNvGrpSpPr/>
          <p:nvPr/>
        </p:nvGrpSpPr>
        <p:grpSpPr>
          <a:xfrm>
            <a:off x="107067" y="151810"/>
            <a:ext cx="8961908" cy="4852299"/>
            <a:chOff x="107067" y="151810"/>
            <a:chExt cx="8961908" cy="4852299"/>
          </a:xfrm>
        </p:grpSpPr>
        <p:grpSp>
          <p:nvGrpSpPr>
            <p:cNvPr id="636" name="Google Shape;636;p9"/>
            <p:cNvGrpSpPr/>
            <p:nvPr/>
          </p:nvGrpSpPr>
          <p:grpSpPr>
            <a:xfrm>
              <a:off x="7706798" y="4918410"/>
              <a:ext cx="423708" cy="85699"/>
              <a:chOff x="2023432" y="4251819"/>
              <a:chExt cx="335584" cy="67864"/>
            </a:xfrm>
          </p:grpSpPr>
          <p:sp>
            <p:nvSpPr>
              <p:cNvPr id="637" name="Google Shape;637;p9"/>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9"/>
            <p:cNvGrpSpPr/>
            <p:nvPr/>
          </p:nvGrpSpPr>
          <p:grpSpPr>
            <a:xfrm>
              <a:off x="6404673" y="4707974"/>
              <a:ext cx="104858" cy="105082"/>
              <a:chOff x="2089506" y="3065185"/>
              <a:chExt cx="467700" cy="468909"/>
            </a:xfrm>
          </p:grpSpPr>
          <p:sp>
            <p:nvSpPr>
              <p:cNvPr id="641" name="Google Shape;641;p9"/>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9"/>
            <p:cNvSpPr/>
            <p:nvPr/>
          </p:nvSpPr>
          <p:spPr>
            <a:xfrm>
              <a:off x="397800" y="1872312"/>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9"/>
            <p:cNvGrpSpPr/>
            <p:nvPr/>
          </p:nvGrpSpPr>
          <p:grpSpPr>
            <a:xfrm>
              <a:off x="501373" y="151810"/>
              <a:ext cx="423708" cy="85699"/>
              <a:chOff x="2023432" y="4251819"/>
              <a:chExt cx="335584" cy="67864"/>
            </a:xfrm>
          </p:grpSpPr>
          <p:sp>
            <p:nvSpPr>
              <p:cNvPr id="645" name="Google Shape;645;p9"/>
              <p:cNvSpPr/>
              <p:nvPr/>
            </p:nvSpPr>
            <p:spPr>
              <a:xfrm>
                <a:off x="20234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15738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2291332" y="4251819"/>
                <a:ext cx="67684" cy="67864"/>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9"/>
            <p:cNvGrpSpPr/>
            <p:nvPr/>
          </p:nvGrpSpPr>
          <p:grpSpPr>
            <a:xfrm>
              <a:off x="107067" y="3121493"/>
              <a:ext cx="104858" cy="105082"/>
              <a:chOff x="2089506" y="3065185"/>
              <a:chExt cx="467700" cy="468909"/>
            </a:xfrm>
          </p:grpSpPr>
          <p:sp>
            <p:nvSpPr>
              <p:cNvPr id="649" name="Google Shape;649;p9"/>
              <p:cNvSpPr/>
              <p:nvPr/>
            </p:nvSpPr>
            <p:spPr>
              <a:xfrm>
                <a:off x="2199260" y="3183659"/>
                <a:ext cx="246946" cy="231960"/>
              </a:xfrm>
              <a:custGeom>
                <a:avLst/>
                <a:gdLst/>
                <a:ahLst/>
                <a:cxnLst/>
                <a:rect l="l" t="t" r="r" b="b"/>
                <a:pathLst>
                  <a:path w="198" h="186" extrusionOk="0">
                    <a:moveTo>
                      <a:pt x="186" y="1"/>
                    </a:moveTo>
                    <a:cubicBezTo>
                      <a:pt x="179" y="1"/>
                      <a:pt x="168" y="1"/>
                      <a:pt x="162" y="6"/>
                    </a:cubicBezTo>
                    <a:lnTo>
                      <a:pt x="85" y="131"/>
                    </a:lnTo>
                    <a:lnTo>
                      <a:pt x="36" y="54"/>
                    </a:lnTo>
                    <a:cubicBezTo>
                      <a:pt x="32" y="50"/>
                      <a:pt x="25" y="46"/>
                      <a:pt x="20" y="46"/>
                    </a:cubicBezTo>
                    <a:cubicBezTo>
                      <a:pt x="17" y="46"/>
                      <a:pt x="15" y="46"/>
                      <a:pt x="14" y="48"/>
                    </a:cubicBezTo>
                    <a:cubicBezTo>
                      <a:pt x="8" y="54"/>
                      <a:pt x="1" y="67"/>
                      <a:pt x="8" y="72"/>
                    </a:cubicBezTo>
                    <a:lnTo>
                      <a:pt x="72" y="179"/>
                    </a:lnTo>
                    <a:cubicBezTo>
                      <a:pt x="72" y="185"/>
                      <a:pt x="79" y="185"/>
                      <a:pt x="85" y="185"/>
                    </a:cubicBezTo>
                    <a:cubicBezTo>
                      <a:pt x="91" y="185"/>
                      <a:pt x="96" y="185"/>
                      <a:pt x="102" y="179"/>
                    </a:cubicBezTo>
                    <a:lnTo>
                      <a:pt x="192" y="31"/>
                    </a:lnTo>
                    <a:cubicBezTo>
                      <a:pt x="198" y="18"/>
                      <a:pt x="192" y="6"/>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2089506" y="3065185"/>
                <a:ext cx="467700" cy="468909"/>
              </a:xfrm>
              <a:custGeom>
                <a:avLst/>
                <a:gdLst/>
                <a:ahLst/>
                <a:cxnLst/>
                <a:rect l="l" t="t" r="r" b="b"/>
                <a:pathLst>
                  <a:path w="375" h="376" extrusionOk="0">
                    <a:moveTo>
                      <a:pt x="190" y="36"/>
                    </a:moveTo>
                    <a:cubicBezTo>
                      <a:pt x="267" y="36"/>
                      <a:pt x="339" y="107"/>
                      <a:pt x="339" y="190"/>
                    </a:cubicBezTo>
                    <a:cubicBezTo>
                      <a:pt x="339" y="274"/>
                      <a:pt x="267" y="340"/>
                      <a:pt x="190" y="340"/>
                    </a:cubicBezTo>
                    <a:cubicBezTo>
                      <a:pt x="107" y="340"/>
                      <a:pt x="36" y="274"/>
                      <a:pt x="36" y="190"/>
                    </a:cubicBezTo>
                    <a:cubicBezTo>
                      <a:pt x="36" y="107"/>
                      <a:pt x="107" y="36"/>
                      <a:pt x="190" y="36"/>
                    </a:cubicBezTo>
                    <a:close/>
                    <a:moveTo>
                      <a:pt x="190" y="0"/>
                    </a:moveTo>
                    <a:cubicBezTo>
                      <a:pt x="83" y="0"/>
                      <a:pt x="0" y="83"/>
                      <a:pt x="0" y="190"/>
                    </a:cubicBezTo>
                    <a:cubicBezTo>
                      <a:pt x="0" y="292"/>
                      <a:pt x="83" y="376"/>
                      <a:pt x="190" y="376"/>
                    </a:cubicBezTo>
                    <a:cubicBezTo>
                      <a:pt x="292" y="376"/>
                      <a:pt x="375" y="292"/>
                      <a:pt x="375" y="190"/>
                    </a:cubicBezTo>
                    <a:cubicBezTo>
                      <a:pt x="375" y="83"/>
                      <a:pt x="292"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9"/>
            <p:cNvSpPr/>
            <p:nvPr/>
          </p:nvSpPr>
          <p:spPr>
            <a:xfrm>
              <a:off x="8904275" y="3565137"/>
              <a:ext cx="164700" cy="166325"/>
            </a:xfrm>
            <a:custGeom>
              <a:avLst/>
              <a:gdLst/>
              <a:ahLst/>
              <a:cxnLst/>
              <a:rect l="l" t="t" r="r" b="b"/>
              <a:pathLst>
                <a:path w="508" h="513" extrusionOk="0">
                  <a:moveTo>
                    <a:pt x="258" y="113"/>
                  </a:moveTo>
                  <a:cubicBezTo>
                    <a:pt x="335" y="113"/>
                    <a:pt x="401" y="179"/>
                    <a:pt x="401" y="256"/>
                  </a:cubicBezTo>
                  <a:cubicBezTo>
                    <a:pt x="401" y="334"/>
                    <a:pt x="335" y="399"/>
                    <a:pt x="258" y="399"/>
                  </a:cubicBezTo>
                  <a:cubicBezTo>
                    <a:pt x="179" y="399"/>
                    <a:pt x="115" y="334"/>
                    <a:pt x="115" y="256"/>
                  </a:cubicBezTo>
                  <a:cubicBezTo>
                    <a:pt x="115" y="179"/>
                    <a:pt x="179" y="113"/>
                    <a:pt x="258" y="113"/>
                  </a:cubicBezTo>
                  <a:close/>
                  <a:moveTo>
                    <a:pt x="239" y="0"/>
                  </a:moveTo>
                  <a:lnTo>
                    <a:pt x="239" y="83"/>
                  </a:lnTo>
                  <a:cubicBezTo>
                    <a:pt x="203" y="83"/>
                    <a:pt x="168" y="102"/>
                    <a:pt x="143" y="125"/>
                  </a:cubicBezTo>
                  <a:lnTo>
                    <a:pt x="85" y="66"/>
                  </a:lnTo>
                  <a:lnTo>
                    <a:pt x="66" y="83"/>
                  </a:lnTo>
                  <a:lnTo>
                    <a:pt x="121" y="143"/>
                  </a:lnTo>
                  <a:cubicBezTo>
                    <a:pt x="102" y="173"/>
                    <a:pt x="85" y="203"/>
                    <a:pt x="85" y="239"/>
                  </a:cubicBezTo>
                  <a:lnTo>
                    <a:pt x="0" y="239"/>
                  </a:lnTo>
                  <a:lnTo>
                    <a:pt x="0" y="268"/>
                  </a:lnTo>
                  <a:lnTo>
                    <a:pt x="85" y="268"/>
                  </a:lnTo>
                  <a:cubicBezTo>
                    <a:pt x="85" y="311"/>
                    <a:pt x="102" y="339"/>
                    <a:pt x="121" y="364"/>
                  </a:cubicBezTo>
                  <a:lnTo>
                    <a:pt x="66" y="424"/>
                  </a:lnTo>
                  <a:lnTo>
                    <a:pt x="85" y="446"/>
                  </a:lnTo>
                  <a:lnTo>
                    <a:pt x="143" y="388"/>
                  </a:lnTo>
                  <a:cubicBezTo>
                    <a:pt x="168" y="411"/>
                    <a:pt x="203" y="424"/>
                    <a:pt x="239" y="429"/>
                  </a:cubicBezTo>
                  <a:lnTo>
                    <a:pt x="239" y="512"/>
                  </a:lnTo>
                  <a:lnTo>
                    <a:pt x="269" y="512"/>
                  </a:lnTo>
                  <a:lnTo>
                    <a:pt x="269" y="429"/>
                  </a:lnTo>
                  <a:cubicBezTo>
                    <a:pt x="305" y="424"/>
                    <a:pt x="341" y="411"/>
                    <a:pt x="365" y="388"/>
                  </a:cubicBezTo>
                  <a:lnTo>
                    <a:pt x="424" y="446"/>
                  </a:lnTo>
                  <a:lnTo>
                    <a:pt x="448" y="424"/>
                  </a:lnTo>
                  <a:lnTo>
                    <a:pt x="388" y="364"/>
                  </a:lnTo>
                  <a:cubicBezTo>
                    <a:pt x="412" y="339"/>
                    <a:pt x="424" y="311"/>
                    <a:pt x="429" y="268"/>
                  </a:cubicBezTo>
                  <a:lnTo>
                    <a:pt x="508" y="268"/>
                  </a:lnTo>
                  <a:lnTo>
                    <a:pt x="508" y="239"/>
                  </a:lnTo>
                  <a:lnTo>
                    <a:pt x="429" y="239"/>
                  </a:lnTo>
                  <a:cubicBezTo>
                    <a:pt x="424" y="203"/>
                    <a:pt x="412" y="173"/>
                    <a:pt x="388" y="143"/>
                  </a:cubicBezTo>
                  <a:lnTo>
                    <a:pt x="448" y="83"/>
                  </a:lnTo>
                  <a:lnTo>
                    <a:pt x="424" y="66"/>
                  </a:lnTo>
                  <a:lnTo>
                    <a:pt x="365" y="125"/>
                  </a:lnTo>
                  <a:cubicBezTo>
                    <a:pt x="341" y="102"/>
                    <a:pt x="305" y="83"/>
                    <a:pt x="269" y="83"/>
                  </a:cubicBezTo>
                  <a:lnTo>
                    <a:pt x="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9"/>
          <p:cNvGrpSpPr/>
          <p:nvPr/>
        </p:nvGrpSpPr>
        <p:grpSpPr>
          <a:xfrm>
            <a:off x="90922" y="754614"/>
            <a:ext cx="8949619" cy="4349981"/>
            <a:chOff x="90922" y="754614"/>
            <a:chExt cx="8949619" cy="4349981"/>
          </a:xfrm>
        </p:grpSpPr>
        <p:grpSp>
          <p:nvGrpSpPr>
            <p:cNvPr id="653" name="Google Shape;653;p9"/>
            <p:cNvGrpSpPr/>
            <p:nvPr/>
          </p:nvGrpSpPr>
          <p:grpSpPr>
            <a:xfrm>
              <a:off x="8386843" y="3998968"/>
              <a:ext cx="653698" cy="474755"/>
              <a:chOff x="3885908" y="824021"/>
              <a:chExt cx="297989" cy="216408"/>
            </a:xfrm>
          </p:grpSpPr>
          <p:sp>
            <p:nvSpPr>
              <p:cNvPr id="654" name="Google Shape;654;p9"/>
              <p:cNvSpPr/>
              <p:nvPr/>
            </p:nvSpPr>
            <p:spPr>
              <a:xfrm>
                <a:off x="3902333" y="881958"/>
                <a:ext cx="67684" cy="74542"/>
              </a:xfrm>
              <a:custGeom>
                <a:avLst/>
                <a:gdLst/>
                <a:ahLst/>
                <a:cxnLst/>
                <a:rect l="l" t="t" r="r" b="b"/>
                <a:pathLst>
                  <a:path w="375" h="413" extrusionOk="0">
                    <a:moveTo>
                      <a:pt x="172" y="31"/>
                    </a:moveTo>
                    <a:lnTo>
                      <a:pt x="256" y="67"/>
                    </a:lnTo>
                    <a:lnTo>
                      <a:pt x="256" y="144"/>
                    </a:lnTo>
                    <a:lnTo>
                      <a:pt x="29" y="144"/>
                    </a:lnTo>
                    <a:lnTo>
                      <a:pt x="29" y="91"/>
                    </a:lnTo>
                    <a:lnTo>
                      <a:pt x="172" y="31"/>
                    </a:lnTo>
                    <a:close/>
                    <a:moveTo>
                      <a:pt x="256" y="174"/>
                    </a:moveTo>
                    <a:lnTo>
                      <a:pt x="256" y="270"/>
                    </a:lnTo>
                    <a:cubicBezTo>
                      <a:pt x="256" y="328"/>
                      <a:pt x="207" y="377"/>
                      <a:pt x="143" y="377"/>
                    </a:cubicBezTo>
                    <a:cubicBezTo>
                      <a:pt x="83" y="377"/>
                      <a:pt x="29" y="328"/>
                      <a:pt x="29" y="270"/>
                    </a:cubicBezTo>
                    <a:lnTo>
                      <a:pt x="29" y="174"/>
                    </a:lnTo>
                    <a:close/>
                    <a:moveTo>
                      <a:pt x="172" y="1"/>
                    </a:moveTo>
                    <a:lnTo>
                      <a:pt x="0" y="67"/>
                    </a:lnTo>
                    <a:lnTo>
                      <a:pt x="0" y="162"/>
                    </a:lnTo>
                    <a:lnTo>
                      <a:pt x="0" y="174"/>
                    </a:lnTo>
                    <a:lnTo>
                      <a:pt x="0" y="270"/>
                    </a:lnTo>
                    <a:cubicBezTo>
                      <a:pt x="0" y="347"/>
                      <a:pt x="64" y="413"/>
                      <a:pt x="143" y="413"/>
                    </a:cubicBezTo>
                    <a:cubicBezTo>
                      <a:pt x="220" y="413"/>
                      <a:pt x="286" y="347"/>
                      <a:pt x="286" y="270"/>
                    </a:cubicBezTo>
                    <a:lnTo>
                      <a:pt x="286" y="174"/>
                    </a:lnTo>
                    <a:lnTo>
                      <a:pt x="375" y="174"/>
                    </a:lnTo>
                    <a:lnTo>
                      <a:pt x="375" y="144"/>
                    </a:lnTo>
                    <a:lnTo>
                      <a:pt x="286" y="144"/>
                    </a:lnTo>
                    <a:lnTo>
                      <a:pt x="286" y="42"/>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391713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3933196" y="918598"/>
                <a:ext cx="6678" cy="5595"/>
              </a:xfrm>
              <a:custGeom>
                <a:avLst/>
                <a:gdLst/>
                <a:ahLst/>
                <a:cxnLst/>
                <a:rect l="l" t="t" r="r" b="b"/>
                <a:pathLst>
                  <a:path w="37" h="31" extrusionOk="0">
                    <a:moveTo>
                      <a:pt x="1" y="1"/>
                    </a:moveTo>
                    <a:lnTo>
                      <a:pt x="1" y="31"/>
                    </a:lnTo>
                    <a:lnTo>
                      <a:pt x="36" y="31"/>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3927962" y="934661"/>
                <a:ext cx="10829" cy="11010"/>
              </a:xfrm>
              <a:custGeom>
                <a:avLst/>
                <a:gdLst/>
                <a:ahLst/>
                <a:cxnLst/>
                <a:rect l="l" t="t" r="r" b="b"/>
                <a:pathLst>
                  <a:path w="60" h="61" extrusionOk="0">
                    <a:moveTo>
                      <a:pt x="30" y="1"/>
                    </a:moveTo>
                    <a:cubicBezTo>
                      <a:pt x="30" y="13"/>
                      <a:pt x="18" y="31"/>
                      <a:pt x="1" y="31"/>
                    </a:cubicBezTo>
                    <a:lnTo>
                      <a:pt x="1" y="61"/>
                    </a:lnTo>
                    <a:cubicBezTo>
                      <a:pt x="37" y="61"/>
                      <a:pt x="60" y="3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3911718" y="970218"/>
                <a:ext cx="32488" cy="16244"/>
              </a:xfrm>
              <a:custGeom>
                <a:avLst/>
                <a:gdLst/>
                <a:ahLst/>
                <a:cxnLst/>
                <a:rect l="l" t="t" r="r" b="b"/>
                <a:pathLst>
                  <a:path w="180" h="90" extrusionOk="0">
                    <a:moveTo>
                      <a:pt x="1" y="1"/>
                    </a:moveTo>
                    <a:cubicBezTo>
                      <a:pt x="1" y="48"/>
                      <a:pt x="42" y="89"/>
                      <a:pt x="91" y="89"/>
                    </a:cubicBezTo>
                    <a:cubicBezTo>
                      <a:pt x="144" y="89"/>
                      <a:pt x="180" y="48"/>
                      <a:pt x="180" y="1"/>
                    </a:cubicBezTo>
                    <a:lnTo>
                      <a:pt x="150" y="1"/>
                    </a:lnTo>
                    <a:cubicBezTo>
                      <a:pt x="150" y="31"/>
                      <a:pt x="127" y="61"/>
                      <a:pt x="91" y="61"/>
                    </a:cubicBezTo>
                    <a:cubicBezTo>
                      <a:pt x="61" y="61"/>
                      <a:pt x="31" y="3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3898903"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3951606"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4008461" y="888456"/>
                <a:ext cx="52884" cy="68045"/>
              </a:xfrm>
              <a:custGeom>
                <a:avLst/>
                <a:gdLst/>
                <a:ahLst/>
                <a:cxnLst/>
                <a:rect l="l" t="t" r="r" b="b"/>
                <a:pathLst>
                  <a:path w="293" h="377" extrusionOk="0">
                    <a:moveTo>
                      <a:pt x="185" y="36"/>
                    </a:moveTo>
                    <a:lnTo>
                      <a:pt x="210" y="61"/>
                    </a:lnTo>
                    <a:lnTo>
                      <a:pt x="263" y="49"/>
                    </a:lnTo>
                    <a:lnTo>
                      <a:pt x="263" y="108"/>
                    </a:lnTo>
                    <a:lnTo>
                      <a:pt x="185" y="108"/>
                    </a:lnTo>
                    <a:lnTo>
                      <a:pt x="102" y="126"/>
                    </a:lnTo>
                    <a:lnTo>
                      <a:pt x="78" y="108"/>
                    </a:lnTo>
                    <a:lnTo>
                      <a:pt x="37" y="108"/>
                    </a:lnTo>
                    <a:lnTo>
                      <a:pt x="37" y="55"/>
                    </a:lnTo>
                    <a:lnTo>
                      <a:pt x="97" y="36"/>
                    </a:lnTo>
                    <a:close/>
                    <a:moveTo>
                      <a:pt x="263" y="138"/>
                    </a:moveTo>
                    <a:lnTo>
                      <a:pt x="263" y="234"/>
                    </a:lnTo>
                    <a:cubicBezTo>
                      <a:pt x="263" y="292"/>
                      <a:pt x="210" y="341"/>
                      <a:pt x="150" y="341"/>
                    </a:cubicBezTo>
                    <a:cubicBezTo>
                      <a:pt x="84" y="341"/>
                      <a:pt x="37" y="292"/>
                      <a:pt x="37" y="234"/>
                    </a:cubicBezTo>
                    <a:lnTo>
                      <a:pt x="37" y="138"/>
                    </a:lnTo>
                    <a:lnTo>
                      <a:pt x="67" y="138"/>
                    </a:lnTo>
                    <a:lnTo>
                      <a:pt x="97" y="162"/>
                    </a:lnTo>
                    <a:lnTo>
                      <a:pt x="185" y="138"/>
                    </a:lnTo>
                    <a:close/>
                    <a:moveTo>
                      <a:pt x="97" y="1"/>
                    </a:moveTo>
                    <a:lnTo>
                      <a:pt x="1" y="31"/>
                    </a:lnTo>
                    <a:lnTo>
                      <a:pt x="1" y="126"/>
                    </a:lnTo>
                    <a:lnTo>
                      <a:pt x="1" y="138"/>
                    </a:lnTo>
                    <a:lnTo>
                      <a:pt x="1" y="234"/>
                    </a:lnTo>
                    <a:cubicBezTo>
                      <a:pt x="1" y="311"/>
                      <a:pt x="67" y="377"/>
                      <a:pt x="150" y="377"/>
                    </a:cubicBezTo>
                    <a:cubicBezTo>
                      <a:pt x="227" y="377"/>
                      <a:pt x="293" y="311"/>
                      <a:pt x="293" y="234"/>
                    </a:cubicBezTo>
                    <a:lnTo>
                      <a:pt x="293" y="138"/>
                    </a:lnTo>
                    <a:lnTo>
                      <a:pt x="293" y="126"/>
                    </a:lnTo>
                    <a:lnTo>
                      <a:pt x="293" y="13"/>
                    </a:lnTo>
                    <a:lnTo>
                      <a:pt x="221" y="31"/>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4023441" y="918598"/>
                <a:ext cx="6678" cy="5595"/>
              </a:xfrm>
              <a:custGeom>
                <a:avLst/>
                <a:gdLst/>
                <a:ahLst/>
                <a:cxnLst/>
                <a:rect l="l" t="t" r="r" b="b"/>
                <a:pathLst>
                  <a:path w="37" h="31" extrusionOk="0">
                    <a:moveTo>
                      <a:pt x="1" y="1"/>
                    </a:moveTo>
                    <a:lnTo>
                      <a:pt x="1" y="31"/>
                    </a:lnTo>
                    <a:lnTo>
                      <a:pt x="37" y="31"/>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4040768"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4023441" y="934661"/>
                <a:ext cx="22922" cy="11010"/>
              </a:xfrm>
              <a:custGeom>
                <a:avLst/>
                <a:gdLst/>
                <a:ahLst/>
                <a:cxnLst/>
                <a:rect l="l" t="t" r="r" b="b"/>
                <a:pathLst>
                  <a:path w="127" h="61" extrusionOk="0">
                    <a:moveTo>
                      <a:pt x="1" y="1"/>
                    </a:moveTo>
                    <a:cubicBezTo>
                      <a:pt x="1" y="31"/>
                      <a:pt x="31" y="61"/>
                      <a:pt x="67" y="61"/>
                    </a:cubicBezTo>
                    <a:cubicBezTo>
                      <a:pt x="97" y="61"/>
                      <a:pt x="127" y="31"/>
                      <a:pt x="127" y="1"/>
                    </a:cubicBezTo>
                    <a:lnTo>
                      <a:pt x="97" y="1"/>
                    </a:lnTo>
                    <a:cubicBezTo>
                      <a:pt x="97" y="13"/>
                      <a:pt x="80" y="31"/>
                      <a:pt x="67" y="31"/>
                    </a:cubicBezTo>
                    <a:cubicBezTo>
                      <a:pt x="49"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4026871" y="977799"/>
                <a:ext cx="16244" cy="36820"/>
              </a:xfrm>
              <a:custGeom>
                <a:avLst/>
                <a:gdLst/>
                <a:ahLst/>
                <a:cxnLst/>
                <a:rect l="l" t="t" r="r" b="b"/>
                <a:pathLst>
                  <a:path w="90" h="204" extrusionOk="0">
                    <a:moveTo>
                      <a:pt x="12" y="0"/>
                    </a:moveTo>
                    <a:lnTo>
                      <a:pt x="0" y="149"/>
                    </a:lnTo>
                    <a:lnTo>
                      <a:pt x="48" y="203"/>
                    </a:lnTo>
                    <a:lnTo>
                      <a:pt x="89" y="149"/>
                    </a:lnTo>
                    <a:lnTo>
                      <a:pt x="78" y="0"/>
                    </a:lnTo>
                    <a:lnTo>
                      <a:pt x="48" y="0"/>
                    </a:lnTo>
                    <a:lnTo>
                      <a:pt x="53" y="137"/>
                    </a:lnTo>
                    <a:lnTo>
                      <a:pt x="48" y="149"/>
                    </a:lnTo>
                    <a:lnTo>
                      <a:pt x="36" y="137"/>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4025788" y="968233"/>
                <a:ext cx="18590" cy="8664"/>
              </a:xfrm>
              <a:custGeom>
                <a:avLst/>
                <a:gdLst/>
                <a:ahLst/>
                <a:cxnLst/>
                <a:rect l="l" t="t" r="r" b="b"/>
                <a:pathLst>
                  <a:path w="103" h="48" extrusionOk="0">
                    <a:moveTo>
                      <a:pt x="1" y="0"/>
                    </a:moveTo>
                    <a:cubicBezTo>
                      <a:pt x="1" y="23"/>
                      <a:pt x="24" y="47"/>
                      <a:pt x="54" y="47"/>
                    </a:cubicBezTo>
                    <a:cubicBezTo>
                      <a:pt x="78" y="47"/>
                      <a:pt x="102" y="23"/>
                      <a:pt x="102" y="0"/>
                    </a:cubicBezTo>
                    <a:lnTo>
                      <a:pt x="72" y="0"/>
                    </a:lnTo>
                    <a:cubicBezTo>
                      <a:pt x="72" y="6"/>
                      <a:pt x="59" y="17"/>
                      <a:pt x="54" y="17"/>
                    </a:cubicBezTo>
                    <a:cubicBezTo>
                      <a:pt x="42" y="17"/>
                      <a:pt x="36" y="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4006475" y="987545"/>
                <a:ext cx="5595" cy="31225"/>
              </a:xfrm>
              <a:custGeom>
                <a:avLst/>
                <a:gdLst/>
                <a:ahLst/>
                <a:cxnLst/>
                <a:rect l="l" t="t" r="r" b="b"/>
                <a:pathLst>
                  <a:path w="31" h="173" extrusionOk="0">
                    <a:moveTo>
                      <a:pt x="1" y="1"/>
                    </a:moveTo>
                    <a:lnTo>
                      <a:pt x="1" y="172"/>
                    </a:lnTo>
                    <a:lnTo>
                      <a:pt x="31" y="172"/>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4058095"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4131013" y="918598"/>
                <a:ext cx="5595" cy="5595"/>
              </a:xfrm>
              <a:custGeom>
                <a:avLst/>
                <a:gdLst/>
                <a:ahLst/>
                <a:cxnLst/>
                <a:rect l="l" t="t" r="r" b="b"/>
                <a:pathLst>
                  <a:path w="31" h="31" extrusionOk="0">
                    <a:moveTo>
                      <a:pt x="1" y="1"/>
                    </a:moveTo>
                    <a:lnTo>
                      <a:pt x="1" y="31"/>
                    </a:lnTo>
                    <a:lnTo>
                      <a:pt x="31"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4147438" y="918598"/>
                <a:ext cx="5234" cy="5595"/>
              </a:xfrm>
              <a:custGeom>
                <a:avLst/>
                <a:gdLst/>
                <a:ahLst/>
                <a:cxnLst/>
                <a:rect l="l" t="t" r="r" b="b"/>
                <a:pathLst>
                  <a:path w="29" h="31" extrusionOk="0">
                    <a:moveTo>
                      <a:pt x="0" y="1"/>
                    </a:moveTo>
                    <a:lnTo>
                      <a:pt x="0" y="31"/>
                    </a:lnTo>
                    <a:lnTo>
                      <a:pt x="29" y="31"/>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4131013" y="934661"/>
                <a:ext cx="21659" cy="11010"/>
              </a:xfrm>
              <a:custGeom>
                <a:avLst/>
                <a:gdLst/>
                <a:ahLst/>
                <a:cxnLst/>
                <a:rect l="l" t="t" r="r" b="b"/>
                <a:pathLst>
                  <a:path w="120" h="61" extrusionOk="0">
                    <a:moveTo>
                      <a:pt x="1" y="1"/>
                    </a:moveTo>
                    <a:cubicBezTo>
                      <a:pt x="1" y="31"/>
                      <a:pt x="25" y="61"/>
                      <a:pt x="61" y="61"/>
                    </a:cubicBezTo>
                    <a:cubicBezTo>
                      <a:pt x="97" y="61"/>
                      <a:pt x="120" y="31"/>
                      <a:pt x="120" y="1"/>
                    </a:cubicBezTo>
                    <a:lnTo>
                      <a:pt x="91" y="1"/>
                    </a:lnTo>
                    <a:cubicBezTo>
                      <a:pt x="91" y="13"/>
                      <a:pt x="78" y="31"/>
                      <a:pt x="61" y="31"/>
                    </a:cubicBezTo>
                    <a:cubicBezTo>
                      <a:pt x="42" y="31"/>
                      <a:pt x="31" y="13"/>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4112784"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4165487" y="987545"/>
                <a:ext cx="5595" cy="31225"/>
              </a:xfrm>
              <a:custGeom>
                <a:avLst/>
                <a:gdLst/>
                <a:ahLst/>
                <a:cxnLst/>
                <a:rect l="l" t="t" r="r" b="b"/>
                <a:pathLst>
                  <a:path w="31" h="173" extrusionOk="0">
                    <a:moveTo>
                      <a:pt x="0" y="1"/>
                    </a:moveTo>
                    <a:lnTo>
                      <a:pt x="0" y="172"/>
                    </a:lnTo>
                    <a:lnTo>
                      <a:pt x="30" y="172"/>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a:off x="4099969" y="881958"/>
                <a:ext cx="83928" cy="74542"/>
              </a:xfrm>
              <a:custGeom>
                <a:avLst/>
                <a:gdLst/>
                <a:ahLst/>
                <a:cxnLst/>
                <a:rect l="l" t="t" r="r" b="b"/>
                <a:pathLst>
                  <a:path w="465" h="413" extrusionOk="0">
                    <a:moveTo>
                      <a:pt x="233" y="31"/>
                    </a:moveTo>
                    <a:cubicBezTo>
                      <a:pt x="346" y="31"/>
                      <a:pt x="435" y="127"/>
                      <a:pt x="435" y="234"/>
                    </a:cubicBezTo>
                    <a:lnTo>
                      <a:pt x="435" y="311"/>
                    </a:lnTo>
                    <a:lnTo>
                      <a:pt x="370" y="311"/>
                    </a:lnTo>
                    <a:cubicBezTo>
                      <a:pt x="376" y="300"/>
                      <a:pt x="376" y="281"/>
                      <a:pt x="376" y="270"/>
                    </a:cubicBezTo>
                    <a:lnTo>
                      <a:pt x="376" y="144"/>
                    </a:lnTo>
                    <a:lnTo>
                      <a:pt x="90" y="144"/>
                    </a:lnTo>
                    <a:lnTo>
                      <a:pt x="90" y="270"/>
                    </a:lnTo>
                    <a:cubicBezTo>
                      <a:pt x="90" y="281"/>
                      <a:pt x="90" y="300"/>
                      <a:pt x="96" y="311"/>
                    </a:cubicBezTo>
                    <a:lnTo>
                      <a:pt x="30" y="311"/>
                    </a:lnTo>
                    <a:lnTo>
                      <a:pt x="30" y="234"/>
                    </a:lnTo>
                    <a:cubicBezTo>
                      <a:pt x="30" y="127"/>
                      <a:pt x="120" y="31"/>
                      <a:pt x="233" y="31"/>
                    </a:cubicBezTo>
                    <a:close/>
                    <a:moveTo>
                      <a:pt x="346" y="174"/>
                    </a:moveTo>
                    <a:lnTo>
                      <a:pt x="346" y="270"/>
                    </a:lnTo>
                    <a:cubicBezTo>
                      <a:pt x="346" y="328"/>
                      <a:pt x="292" y="377"/>
                      <a:pt x="233" y="377"/>
                    </a:cubicBezTo>
                    <a:cubicBezTo>
                      <a:pt x="173" y="377"/>
                      <a:pt x="120" y="328"/>
                      <a:pt x="120" y="270"/>
                    </a:cubicBezTo>
                    <a:lnTo>
                      <a:pt x="120" y="174"/>
                    </a:lnTo>
                    <a:close/>
                    <a:moveTo>
                      <a:pt x="233" y="1"/>
                    </a:moveTo>
                    <a:cubicBezTo>
                      <a:pt x="101" y="1"/>
                      <a:pt x="0" y="108"/>
                      <a:pt x="0" y="234"/>
                    </a:cubicBezTo>
                    <a:lnTo>
                      <a:pt x="0" y="341"/>
                    </a:lnTo>
                    <a:lnTo>
                      <a:pt x="107" y="341"/>
                    </a:lnTo>
                    <a:cubicBezTo>
                      <a:pt x="137" y="383"/>
                      <a:pt x="179" y="413"/>
                      <a:pt x="233" y="413"/>
                    </a:cubicBezTo>
                    <a:cubicBezTo>
                      <a:pt x="286" y="413"/>
                      <a:pt x="327" y="383"/>
                      <a:pt x="357" y="341"/>
                    </a:cubicBezTo>
                    <a:lnTo>
                      <a:pt x="465" y="341"/>
                    </a:lnTo>
                    <a:lnTo>
                      <a:pt x="465" y="234"/>
                    </a:lnTo>
                    <a:cubicBezTo>
                      <a:pt x="465" y="108"/>
                      <a:pt x="36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9"/>
              <p:cNvSpPr/>
              <p:nvPr/>
            </p:nvSpPr>
            <p:spPr>
              <a:xfrm>
                <a:off x="3885908" y="958486"/>
                <a:ext cx="84108" cy="62450"/>
              </a:xfrm>
              <a:custGeom>
                <a:avLst/>
                <a:gdLst/>
                <a:ahLst/>
                <a:cxnLst/>
                <a:rect l="l" t="t" r="r" b="b"/>
                <a:pathLst>
                  <a:path w="466" h="346" extrusionOk="0">
                    <a:moveTo>
                      <a:pt x="234" y="0"/>
                    </a:moveTo>
                    <a:cubicBezTo>
                      <a:pt x="150" y="0"/>
                      <a:pt x="72" y="30"/>
                      <a:pt x="7" y="83"/>
                    </a:cubicBezTo>
                    <a:lnTo>
                      <a:pt x="1" y="90"/>
                    </a:lnTo>
                    <a:lnTo>
                      <a:pt x="1" y="346"/>
                    </a:lnTo>
                    <a:lnTo>
                      <a:pt x="31" y="346"/>
                    </a:lnTo>
                    <a:lnTo>
                      <a:pt x="31" y="101"/>
                    </a:lnTo>
                    <a:cubicBezTo>
                      <a:pt x="91" y="60"/>
                      <a:pt x="163" y="36"/>
                      <a:pt x="234" y="36"/>
                    </a:cubicBezTo>
                    <a:cubicBezTo>
                      <a:pt x="305" y="36"/>
                      <a:pt x="377" y="60"/>
                      <a:pt x="436" y="101"/>
                    </a:cubicBezTo>
                    <a:lnTo>
                      <a:pt x="436" y="346"/>
                    </a:lnTo>
                    <a:lnTo>
                      <a:pt x="466" y="346"/>
                    </a:lnTo>
                    <a:lnTo>
                      <a:pt x="466" y="90"/>
                    </a:lnTo>
                    <a:lnTo>
                      <a:pt x="460" y="83"/>
                    </a:lnTo>
                    <a:cubicBezTo>
                      <a:pt x="394" y="30"/>
                      <a:pt x="31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9"/>
              <p:cNvSpPr/>
              <p:nvPr/>
            </p:nvSpPr>
            <p:spPr>
              <a:xfrm>
                <a:off x="3993661" y="958486"/>
                <a:ext cx="83928" cy="62450"/>
              </a:xfrm>
              <a:custGeom>
                <a:avLst/>
                <a:gdLst/>
                <a:ahLst/>
                <a:cxnLst/>
                <a:rect l="l" t="t" r="r" b="b"/>
                <a:pathLst>
                  <a:path w="465" h="346" extrusionOk="0">
                    <a:moveTo>
                      <a:pt x="232" y="0"/>
                    </a:moveTo>
                    <a:cubicBezTo>
                      <a:pt x="149" y="0"/>
                      <a:pt x="66" y="30"/>
                      <a:pt x="6" y="83"/>
                    </a:cubicBezTo>
                    <a:lnTo>
                      <a:pt x="0" y="90"/>
                    </a:lnTo>
                    <a:lnTo>
                      <a:pt x="0" y="346"/>
                    </a:lnTo>
                    <a:lnTo>
                      <a:pt x="30" y="346"/>
                    </a:lnTo>
                    <a:lnTo>
                      <a:pt x="30" y="101"/>
                    </a:lnTo>
                    <a:cubicBezTo>
                      <a:pt x="83" y="60"/>
                      <a:pt x="154" y="36"/>
                      <a:pt x="232" y="36"/>
                    </a:cubicBezTo>
                    <a:cubicBezTo>
                      <a:pt x="303" y="36"/>
                      <a:pt x="375" y="60"/>
                      <a:pt x="429" y="101"/>
                    </a:cubicBezTo>
                    <a:lnTo>
                      <a:pt x="429" y="346"/>
                    </a:lnTo>
                    <a:lnTo>
                      <a:pt x="465" y="346"/>
                    </a:lnTo>
                    <a:lnTo>
                      <a:pt x="459" y="90"/>
                    </a:lnTo>
                    <a:lnTo>
                      <a:pt x="452" y="83"/>
                    </a:lnTo>
                    <a:cubicBezTo>
                      <a:pt x="393" y="30"/>
                      <a:pt x="30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
              <p:cNvSpPr/>
              <p:nvPr/>
            </p:nvSpPr>
            <p:spPr>
              <a:xfrm>
                <a:off x="4099969" y="958486"/>
                <a:ext cx="83928" cy="62450"/>
              </a:xfrm>
              <a:custGeom>
                <a:avLst/>
                <a:gdLst/>
                <a:ahLst/>
                <a:cxnLst/>
                <a:rect l="l" t="t" r="r" b="b"/>
                <a:pathLst>
                  <a:path w="465" h="346" extrusionOk="0">
                    <a:moveTo>
                      <a:pt x="233" y="0"/>
                    </a:moveTo>
                    <a:cubicBezTo>
                      <a:pt x="149" y="0"/>
                      <a:pt x="71" y="30"/>
                      <a:pt x="6" y="83"/>
                    </a:cubicBezTo>
                    <a:lnTo>
                      <a:pt x="0" y="90"/>
                    </a:lnTo>
                    <a:lnTo>
                      <a:pt x="0" y="346"/>
                    </a:lnTo>
                    <a:lnTo>
                      <a:pt x="30" y="346"/>
                    </a:lnTo>
                    <a:lnTo>
                      <a:pt x="30" y="101"/>
                    </a:lnTo>
                    <a:cubicBezTo>
                      <a:pt x="90" y="60"/>
                      <a:pt x="162" y="36"/>
                      <a:pt x="233" y="36"/>
                    </a:cubicBezTo>
                    <a:cubicBezTo>
                      <a:pt x="304" y="36"/>
                      <a:pt x="376" y="60"/>
                      <a:pt x="435" y="101"/>
                    </a:cubicBezTo>
                    <a:lnTo>
                      <a:pt x="435" y="346"/>
                    </a:lnTo>
                    <a:lnTo>
                      <a:pt x="465" y="346"/>
                    </a:lnTo>
                    <a:lnTo>
                      <a:pt x="465" y="90"/>
                    </a:lnTo>
                    <a:lnTo>
                      <a:pt x="459" y="83"/>
                    </a:lnTo>
                    <a:cubicBezTo>
                      <a:pt x="393" y="30"/>
                      <a:pt x="31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4138594" y="1012092"/>
                <a:ext cx="6678" cy="6678"/>
              </a:xfrm>
              <a:custGeom>
                <a:avLst/>
                <a:gdLst/>
                <a:ahLst/>
                <a:cxnLst/>
                <a:rect l="l" t="t" r="r" b="b"/>
                <a:pathLst>
                  <a:path w="37" h="37"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4138594" y="998194"/>
                <a:ext cx="6678" cy="6498"/>
              </a:xfrm>
              <a:custGeom>
                <a:avLst/>
                <a:gdLst/>
                <a:ahLst/>
                <a:cxnLst/>
                <a:rect l="l" t="t" r="r" b="b"/>
                <a:pathLst>
                  <a:path w="37" h="36" extrusionOk="0">
                    <a:moveTo>
                      <a:pt x="0" y="0"/>
                    </a:moveTo>
                    <a:lnTo>
                      <a:pt x="0" y="36"/>
                    </a:lnTo>
                    <a:lnTo>
                      <a:pt x="36" y="36"/>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4138594" y="984116"/>
                <a:ext cx="6678" cy="6678"/>
              </a:xfrm>
              <a:custGeom>
                <a:avLst/>
                <a:gdLst/>
                <a:ahLst/>
                <a:cxnLst/>
                <a:rect l="l" t="t" r="r" b="b"/>
                <a:pathLst>
                  <a:path w="37" h="37" extrusionOk="0">
                    <a:moveTo>
                      <a:pt x="0" y="1"/>
                    </a:moveTo>
                    <a:lnTo>
                      <a:pt x="0" y="37"/>
                    </a:lnTo>
                    <a:lnTo>
                      <a:pt x="36" y="3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4147438" y="969316"/>
                <a:ext cx="10649" cy="9566"/>
              </a:xfrm>
              <a:custGeom>
                <a:avLst/>
                <a:gdLst/>
                <a:ahLst/>
                <a:cxnLst/>
                <a:rect l="l" t="t" r="r" b="b"/>
                <a:pathLst>
                  <a:path w="59" h="53" extrusionOk="0">
                    <a:moveTo>
                      <a:pt x="23" y="0"/>
                    </a:moveTo>
                    <a:cubicBezTo>
                      <a:pt x="23" y="11"/>
                      <a:pt x="17" y="23"/>
                      <a:pt x="0" y="23"/>
                    </a:cubicBezTo>
                    <a:lnTo>
                      <a:pt x="0" y="53"/>
                    </a:lnTo>
                    <a:cubicBezTo>
                      <a:pt x="29" y="53"/>
                      <a:pt x="59" y="3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4125599" y="969316"/>
                <a:ext cx="11010" cy="9566"/>
              </a:xfrm>
              <a:custGeom>
                <a:avLst/>
                <a:gdLst/>
                <a:ahLst/>
                <a:cxnLst/>
                <a:rect l="l" t="t" r="r" b="b"/>
                <a:pathLst>
                  <a:path w="61" h="53" extrusionOk="0">
                    <a:moveTo>
                      <a:pt x="1" y="0"/>
                    </a:moveTo>
                    <a:cubicBezTo>
                      <a:pt x="1" y="30"/>
                      <a:pt x="31" y="53"/>
                      <a:pt x="61" y="53"/>
                    </a:cubicBezTo>
                    <a:lnTo>
                      <a:pt x="61" y="23"/>
                    </a:lnTo>
                    <a:cubicBezTo>
                      <a:pt x="42" y="23"/>
                      <a:pt x="37" y="11"/>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4027954" y="824021"/>
                <a:ext cx="14078" cy="8844"/>
              </a:xfrm>
              <a:custGeom>
                <a:avLst/>
                <a:gdLst/>
                <a:ahLst/>
                <a:cxnLst/>
                <a:rect l="l" t="t" r="r" b="b"/>
                <a:pathLst>
                  <a:path w="78" h="49" extrusionOk="0">
                    <a:moveTo>
                      <a:pt x="0" y="0"/>
                    </a:moveTo>
                    <a:lnTo>
                      <a:pt x="0" y="30"/>
                    </a:lnTo>
                    <a:lnTo>
                      <a:pt x="24" y="30"/>
                    </a:lnTo>
                    <a:lnTo>
                      <a:pt x="24" y="49"/>
                    </a:lnTo>
                    <a:lnTo>
                      <a:pt x="55" y="49"/>
                    </a:lnTo>
                    <a:lnTo>
                      <a:pt x="55"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4032285" y="843333"/>
                <a:ext cx="5595" cy="9927"/>
              </a:xfrm>
              <a:custGeom>
                <a:avLst/>
                <a:gdLst/>
                <a:ahLst/>
                <a:cxnLst/>
                <a:rect l="l" t="t" r="r" b="b"/>
                <a:pathLst>
                  <a:path w="31" h="55" extrusionOk="0">
                    <a:moveTo>
                      <a:pt x="0" y="0"/>
                    </a:moveTo>
                    <a:lnTo>
                      <a:pt x="0" y="55"/>
                    </a:lnTo>
                    <a:lnTo>
                      <a:pt x="31" y="55"/>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4032285" y="862646"/>
                <a:ext cx="5595" cy="6678"/>
              </a:xfrm>
              <a:custGeom>
                <a:avLst/>
                <a:gdLst/>
                <a:ahLst/>
                <a:cxnLst/>
                <a:rect l="l" t="t" r="r" b="b"/>
                <a:pathLst>
                  <a:path w="31" h="37" extrusionOk="0">
                    <a:moveTo>
                      <a:pt x="0" y="1"/>
                    </a:moveTo>
                    <a:lnTo>
                      <a:pt x="0" y="36"/>
                    </a:lnTo>
                    <a:lnTo>
                      <a:pt x="31" y="36"/>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4138594" y="862646"/>
                <a:ext cx="6678" cy="6678"/>
              </a:xfrm>
              <a:custGeom>
                <a:avLst/>
                <a:gdLst/>
                <a:ahLst/>
                <a:cxnLst/>
                <a:rect l="l" t="t" r="r" b="b"/>
                <a:pathLst>
                  <a:path w="37" h="37" extrusionOk="0">
                    <a:moveTo>
                      <a:pt x="0" y="1"/>
                    </a:moveTo>
                    <a:lnTo>
                      <a:pt x="0" y="36"/>
                    </a:lnTo>
                    <a:lnTo>
                      <a:pt x="36" y="36"/>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4138594" y="843333"/>
                <a:ext cx="6678" cy="9927"/>
              </a:xfrm>
              <a:custGeom>
                <a:avLst/>
                <a:gdLst/>
                <a:ahLst/>
                <a:cxnLst/>
                <a:rect l="l" t="t" r="r" b="b"/>
                <a:pathLst>
                  <a:path w="37" h="55" extrusionOk="0">
                    <a:moveTo>
                      <a:pt x="0" y="0"/>
                    </a:moveTo>
                    <a:lnTo>
                      <a:pt x="0" y="55"/>
                    </a:lnTo>
                    <a:lnTo>
                      <a:pt x="36" y="55"/>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4135526" y="824021"/>
                <a:ext cx="9746" cy="8844"/>
              </a:xfrm>
              <a:custGeom>
                <a:avLst/>
                <a:gdLst/>
                <a:ahLst/>
                <a:cxnLst/>
                <a:rect l="l" t="t" r="r" b="b"/>
                <a:pathLst>
                  <a:path w="54" h="49" extrusionOk="0">
                    <a:moveTo>
                      <a:pt x="0" y="0"/>
                    </a:moveTo>
                    <a:lnTo>
                      <a:pt x="0" y="30"/>
                    </a:lnTo>
                    <a:lnTo>
                      <a:pt x="17" y="30"/>
                    </a:lnTo>
                    <a:lnTo>
                      <a:pt x="17" y="49"/>
                    </a:lnTo>
                    <a:lnTo>
                      <a:pt x="53" y="49"/>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4001061"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4108633" y="824021"/>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4054666" y="824021"/>
                <a:ext cx="14259" cy="5595"/>
              </a:xfrm>
              <a:custGeom>
                <a:avLst/>
                <a:gdLst/>
                <a:ahLst/>
                <a:cxnLst/>
                <a:rect l="l" t="t" r="r" b="b"/>
                <a:pathLst>
                  <a:path w="79"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4081559" y="824021"/>
                <a:ext cx="14439" cy="5595"/>
              </a:xfrm>
              <a:custGeom>
                <a:avLst/>
                <a:gdLst/>
                <a:ahLst/>
                <a:cxnLst/>
                <a:rect l="l" t="t" r="r" b="b"/>
                <a:pathLst>
                  <a:path w="80" h="31" extrusionOk="0">
                    <a:moveTo>
                      <a:pt x="1" y="0"/>
                    </a:moveTo>
                    <a:lnTo>
                      <a:pt x="1" y="30"/>
                    </a:lnTo>
                    <a:lnTo>
                      <a:pt x="79" y="30"/>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3948358"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3975251" y="824021"/>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3925796" y="824021"/>
                <a:ext cx="8844" cy="8844"/>
              </a:xfrm>
              <a:custGeom>
                <a:avLst/>
                <a:gdLst/>
                <a:ahLst/>
                <a:cxnLst/>
                <a:rect l="l" t="t" r="r" b="b"/>
                <a:pathLst>
                  <a:path w="49" h="49" extrusionOk="0">
                    <a:moveTo>
                      <a:pt x="0" y="0"/>
                    </a:moveTo>
                    <a:lnTo>
                      <a:pt x="0" y="49"/>
                    </a:lnTo>
                    <a:lnTo>
                      <a:pt x="30" y="49"/>
                    </a:lnTo>
                    <a:lnTo>
                      <a:pt x="30" y="30"/>
                    </a:lnTo>
                    <a:lnTo>
                      <a:pt x="49" y="30"/>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3925796" y="843333"/>
                <a:ext cx="5595" cy="9927"/>
              </a:xfrm>
              <a:custGeom>
                <a:avLst/>
                <a:gdLst/>
                <a:ahLst/>
                <a:cxnLst/>
                <a:rect l="l" t="t" r="r" b="b"/>
                <a:pathLst>
                  <a:path w="31" h="55" extrusionOk="0">
                    <a:moveTo>
                      <a:pt x="0" y="0"/>
                    </a:moveTo>
                    <a:lnTo>
                      <a:pt x="0" y="55"/>
                    </a:lnTo>
                    <a:lnTo>
                      <a:pt x="30" y="55"/>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3925796" y="862646"/>
                <a:ext cx="5595" cy="6678"/>
              </a:xfrm>
              <a:custGeom>
                <a:avLst/>
                <a:gdLst/>
                <a:ahLst/>
                <a:cxnLst/>
                <a:rect l="l" t="t" r="r" b="b"/>
                <a:pathLst>
                  <a:path w="31" h="37" extrusionOk="0">
                    <a:moveTo>
                      <a:pt x="0" y="1"/>
                    </a:moveTo>
                    <a:lnTo>
                      <a:pt x="0" y="36"/>
                    </a:lnTo>
                    <a:lnTo>
                      <a:pt x="30" y="36"/>
                    </a:lnTo>
                    <a:lnTo>
                      <a:pt x="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3889337" y="1034833"/>
                <a:ext cx="6678" cy="5595"/>
              </a:xfrm>
              <a:custGeom>
                <a:avLst/>
                <a:gdLst/>
                <a:ahLst/>
                <a:cxnLst/>
                <a:rect l="l" t="t" r="r" b="b"/>
                <a:pathLst>
                  <a:path w="37" h="31" extrusionOk="0">
                    <a:moveTo>
                      <a:pt x="1" y="0"/>
                    </a:moveTo>
                    <a:lnTo>
                      <a:pt x="1"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4068744"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4041851"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4121628"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4014958"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4095818"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4148340" y="1034833"/>
                <a:ext cx="13176" cy="5595"/>
              </a:xfrm>
              <a:custGeom>
                <a:avLst/>
                <a:gdLst/>
                <a:ahLst/>
                <a:cxnLst/>
                <a:rect l="l" t="t" r="r" b="b"/>
                <a:pathLst>
                  <a:path w="73" h="31" extrusionOk="0">
                    <a:moveTo>
                      <a:pt x="1" y="0"/>
                    </a:moveTo>
                    <a:lnTo>
                      <a:pt x="1"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3935543"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3908650" y="1034833"/>
                <a:ext cx="14078" cy="5595"/>
              </a:xfrm>
              <a:custGeom>
                <a:avLst/>
                <a:gdLst/>
                <a:ahLst/>
                <a:cxnLst/>
                <a:rect l="l" t="t" r="r" b="b"/>
                <a:pathLst>
                  <a:path w="78" h="31" extrusionOk="0">
                    <a:moveTo>
                      <a:pt x="1" y="0"/>
                    </a:moveTo>
                    <a:lnTo>
                      <a:pt x="1" y="30"/>
                    </a:lnTo>
                    <a:lnTo>
                      <a:pt x="78" y="30"/>
                    </a:ln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3988246" y="1034833"/>
                <a:ext cx="14078" cy="5595"/>
              </a:xfrm>
              <a:custGeom>
                <a:avLst/>
                <a:gdLst/>
                <a:ahLst/>
                <a:cxnLst/>
                <a:rect l="l" t="t" r="r" b="b"/>
                <a:pathLst>
                  <a:path w="78" h="31" extrusionOk="0">
                    <a:moveTo>
                      <a:pt x="0" y="0"/>
                    </a:moveTo>
                    <a:lnTo>
                      <a:pt x="0" y="30"/>
                    </a:lnTo>
                    <a:lnTo>
                      <a:pt x="77" y="30"/>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3962436" y="1034833"/>
                <a:ext cx="12995" cy="5595"/>
              </a:xfrm>
              <a:custGeom>
                <a:avLst/>
                <a:gdLst/>
                <a:ahLst/>
                <a:cxnLst/>
                <a:rect l="l" t="t" r="r" b="b"/>
                <a:pathLst>
                  <a:path w="72" h="31" extrusionOk="0">
                    <a:moveTo>
                      <a:pt x="0" y="0"/>
                    </a:moveTo>
                    <a:lnTo>
                      <a:pt x="0" y="30"/>
                    </a:lnTo>
                    <a:lnTo>
                      <a:pt x="72" y="30"/>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4175233" y="1034833"/>
                <a:ext cx="6678" cy="5595"/>
              </a:xfrm>
              <a:custGeom>
                <a:avLst/>
                <a:gdLst/>
                <a:ahLst/>
                <a:cxnLst/>
                <a:rect l="l" t="t" r="r" b="b"/>
                <a:pathLst>
                  <a:path w="37" h="31" extrusionOk="0">
                    <a:moveTo>
                      <a:pt x="0" y="0"/>
                    </a:moveTo>
                    <a:lnTo>
                      <a:pt x="0" y="30"/>
                    </a:lnTo>
                    <a:lnTo>
                      <a:pt x="36" y="30"/>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9"/>
            <p:cNvGrpSpPr/>
            <p:nvPr/>
          </p:nvGrpSpPr>
          <p:grpSpPr>
            <a:xfrm>
              <a:off x="6648698" y="4473750"/>
              <a:ext cx="611559" cy="573527"/>
              <a:chOff x="7771648" y="4493013"/>
              <a:chExt cx="611559" cy="573527"/>
            </a:xfrm>
          </p:grpSpPr>
          <p:grpSp>
            <p:nvGrpSpPr>
              <p:cNvPr id="711" name="Google Shape;711;p9"/>
              <p:cNvGrpSpPr/>
              <p:nvPr/>
            </p:nvGrpSpPr>
            <p:grpSpPr>
              <a:xfrm>
                <a:off x="8014038" y="4493013"/>
                <a:ext cx="369169" cy="369178"/>
                <a:chOff x="9824300" y="3830138"/>
                <a:chExt cx="369169" cy="369178"/>
              </a:xfrm>
            </p:grpSpPr>
            <p:sp>
              <p:nvSpPr>
                <p:cNvPr id="712" name="Google Shape;712;p9"/>
                <p:cNvSpPr/>
                <p:nvPr/>
              </p:nvSpPr>
              <p:spPr>
                <a:xfrm>
                  <a:off x="9824300" y="3830138"/>
                  <a:ext cx="369169" cy="369178"/>
                </a:xfrm>
                <a:custGeom>
                  <a:avLst/>
                  <a:gdLst/>
                  <a:ahLst/>
                  <a:cxnLst/>
                  <a:rect l="l" t="t" r="r" b="b"/>
                  <a:pathLst>
                    <a:path w="1199" h="1199" extrusionOk="0">
                      <a:moveTo>
                        <a:pt x="597" y="37"/>
                      </a:moveTo>
                      <a:cubicBezTo>
                        <a:pt x="602" y="48"/>
                        <a:pt x="608" y="55"/>
                        <a:pt x="614" y="67"/>
                      </a:cubicBezTo>
                      <a:cubicBezTo>
                        <a:pt x="620" y="78"/>
                        <a:pt x="620" y="91"/>
                        <a:pt x="627" y="97"/>
                      </a:cubicBezTo>
                      <a:cubicBezTo>
                        <a:pt x="627" y="102"/>
                        <a:pt x="632" y="108"/>
                        <a:pt x="632" y="108"/>
                      </a:cubicBezTo>
                      <a:cubicBezTo>
                        <a:pt x="632" y="114"/>
                        <a:pt x="638" y="120"/>
                        <a:pt x="644" y="120"/>
                      </a:cubicBezTo>
                      <a:lnTo>
                        <a:pt x="662" y="127"/>
                      </a:lnTo>
                      <a:lnTo>
                        <a:pt x="685" y="127"/>
                      </a:lnTo>
                      <a:cubicBezTo>
                        <a:pt x="685" y="127"/>
                        <a:pt x="691" y="127"/>
                        <a:pt x="691" y="132"/>
                      </a:cubicBezTo>
                      <a:lnTo>
                        <a:pt x="698" y="132"/>
                      </a:lnTo>
                      <a:cubicBezTo>
                        <a:pt x="704" y="132"/>
                        <a:pt x="710" y="132"/>
                        <a:pt x="715" y="127"/>
                      </a:cubicBezTo>
                      <a:lnTo>
                        <a:pt x="727" y="114"/>
                      </a:lnTo>
                      <a:cubicBezTo>
                        <a:pt x="734" y="108"/>
                        <a:pt x="740" y="97"/>
                        <a:pt x="745" y="91"/>
                      </a:cubicBezTo>
                      <a:cubicBezTo>
                        <a:pt x="751" y="78"/>
                        <a:pt x="762" y="72"/>
                        <a:pt x="770" y="67"/>
                      </a:cubicBezTo>
                      <a:lnTo>
                        <a:pt x="770" y="61"/>
                      </a:lnTo>
                      <a:lnTo>
                        <a:pt x="775" y="61"/>
                      </a:lnTo>
                      <a:cubicBezTo>
                        <a:pt x="781" y="67"/>
                        <a:pt x="781" y="67"/>
                        <a:pt x="787" y="67"/>
                      </a:cubicBezTo>
                      <a:lnTo>
                        <a:pt x="798" y="72"/>
                      </a:lnTo>
                      <a:cubicBezTo>
                        <a:pt x="805" y="72"/>
                        <a:pt x="817" y="78"/>
                        <a:pt x="823" y="78"/>
                      </a:cubicBezTo>
                      <a:lnTo>
                        <a:pt x="828" y="84"/>
                      </a:lnTo>
                      <a:lnTo>
                        <a:pt x="828" y="120"/>
                      </a:lnTo>
                      <a:lnTo>
                        <a:pt x="828" y="150"/>
                      </a:lnTo>
                      <a:lnTo>
                        <a:pt x="823" y="168"/>
                      </a:lnTo>
                      <a:cubicBezTo>
                        <a:pt x="823" y="174"/>
                        <a:pt x="828" y="180"/>
                        <a:pt x="834" y="185"/>
                      </a:cubicBezTo>
                      <a:cubicBezTo>
                        <a:pt x="834" y="185"/>
                        <a:pt x="841" y="185"/>
                        <a:pt x="847" y="191"/>
                      </a:cubicBezTo>
                      <a:lnTo>
                        <a:pt x="858" y="198"/>
                      </a:lnTo>
                      <a:lnTo>
                        <a:pt x="883" y="210"/>
                      </a:lnTo>
                      <a:cubicBezTo>
                        <a:pt x="888" y="215"/>
                        <a:pt x="894" y="215"/>
                        <a:pt x="900" y="215"/>
                      </a:cubicBezTo>
                      <a:cubicBezTo>
                        <a:pt x="900" y="215"/>
                        <a:pt x="918" y="204"/>
                        <a:pt x="941" y="191"/>
                      </a:cubicBezTo>
                      <a:cubicBezTo>
                        <a:pt x="954" y="185"/>
                        <a:pt x="960" y="185"/>
                        <a:pt x="971" y="180"/>
                      </a:cubicBezTo>
                      <a:lnTo>
                        <a:pt x="977" y="180"/>
                      </a:lnTo>
                      <a:lnTo>
                        <a:pt x="1013" y="221"/>
                      </a:lnTo>
                      <a:lnTo>
                        <a:pt x="1013" y="227"/>
                      </a:lnTo>
                      <a:cubicBezTo>
                        <a:pt x="1013" y="234"/>
                        <a:pt x="1007" y="245"/>
                        <a:pt x="1001" y="257"/>
                      </a:cubicBezTo>
                      <a:cubicBezTo>
                        <a:pt x="995" y="275"/>
                        <a:pt x="984" y="298"/>
                        <a:pt x="984" y="298"/>
                      </a:cubicBezTo>
                      <a:cubicBezTo>
                        <a:pt x="977" y="305"/>
                        <a:pt x="977" y="311"/>
                        <a:pt x="984" y="317"/>
                      </a:cubicBezTo>
                      <a:lnTo>
                        <a:pt x="995" y="334"/>
                      </a:lnTo>
                      <a:lnTo>
                        <a:pt x="1007" y="347"/>
                      </a:lnTo>
                      <a:cubicBezTo>
                        <a:pt x="1007" y="353"/>
                        <a:pt x="1013" y="358"/>
                        <a:pt x="1013" y="358"/>
                      </a:cubicBezTo>
                      <a:cubicBezTo>
                        <a:pt x="1013" y="364"/>
                        <a:pt x="1020" y="370"/>
                        <a:pt x="1031" y="370"/>
                      </a:cubicBezTo>
                      <a:lnTo>
                        <a:pt x="1114" y="370"/>
                      </a:lnTo>
                      <a:lnTo>
                        <a:pt x="1114" y="377"/>
                      </a:lnTo>
                      <a:cubicBezTo>
                        <a:pt x="1114" y="383"/>
                        <a:pt x="1120" y="388"/>
                        <a:pt x="1127" y="394"/>
                      </a:cubicBezTo>
                      <a:lnTo>
                        <a:pt x="1127" y="413"/>
                      </a:lnTo>
                      <a:cubicBezTo>
                        <a:pt x="1133" y="413"/>
                        <a:pt x="1133" y="413"/>
                        <a:pt x="1133" y="418"/>
                      </a:cubicBezTo>
                      <a:lnTo>
                        <a:pt x="1133" y="424"/>
                      </a:lnTo>
                      <a:lnTo>
                        <a:pt x="1108" y="448"/>
                      </a:lnTo>
                      <a:lnTo>
                        <a:pt x="1084" y="471"/>
                      </a:lnTo>
                      <a:lnTo>
                        <a:pt x="1073" y="477"/>
                      </a:lnTo>
                      <a:cubicBezTo>
                        <a:pt x="1067" y="484"/>
                        <a:pt x="1061" y="490"/>
                        <a:pt x="1067" y="495"/>
                      </a:cubicBezTo>
                      <a:lnTo>
                        <a:pt x="1067" y="501"/>
                      </a:lnTo>
                      <a:lnTo>
                        <a:pt x="1067" y="507"/>
                      </a:lnTo>
                      <a:lnTo>
                        <a:pt x="1067" y="526"/>
                      </a:lnTo>
                      <a:cubicBezTo>
                        <a:pt x="1067" y="526"/>
                        <a:pt x="1073" y="531"/>
                        <a:pt x="1073" y="537"/>
                      </a:cubicBezTo>
                      <a:lnTo>
                        <a:pt x="1073" y="548"/>
                      </a:lnTo>
                      <a:cubicBezTo>
                        <a:pt x="1073" y="556"/>
                        <a:pt x="1078" y="561"/>
                        <a:pt x="1084" y="567"/>
                      </a:cubicBezTo>
                      <a:lnTo>
                        <a:pt x="1097" y="567"/>
                      </a:lnTo>
                      <a:cubicBezTo>
                        <a:pt x="1108" y="573"/>
                        <a:pt x="1114" y="578"/>
                        <a:pt x="1127" y="584"/>
                      </a:cubicBezTo>
                      <a:cubicBezTo>
                        <a:pt x="1138" y="584"/>
                        <a:pt x="1150" y="591"/>
                        <a:pt x="1156" y="597"/>
                      </a:cubicBezTo>
                      <a:lnTo>
                        <a:pt x="1163" y="597"/>
                      </a:lnTo>
                      <a:lnTo>
                        <a:pt x="1163" y="608"/>
                      </a:lnTo>
                      <a:lnTo>
                        <a:pt x="1163" y="627"/>
                      </a:lnTo>
                      <a:lnTo>
                        <a:pt x="1163" y="638"/>
                      </a:lnTo>
                      <a:cubicBezTo>
                        <a:pt x="1156" y="644"/>
                        <a:pt x="1156" y="650"/>
                        <a:pt x="1156" y="656"/>
                      </a:cubicBezTo>
                      <a:cubicBezTo>
                        <a:pt x="1150" y="663"/>
                        <a:pt x="1138" y="663"/>
                        <a:pt x="1120" y="668"/>
                      </a:cubicBezTo>
                      <a:cubicBezTo>
                        <a:pt x="1114" y="674"/>
                        <a:pt x="1103" y="674"/>
                        <a:pt x="1091" y="680"/>
                      </a:cubicBezTo>
                      <a:lnTo>
                        <a:pt x="1078" y="680"/>
                      </a:lnTo>
                      <a:cubicBezTo>
                        <a:pt x="1073" y="686"/>
                        <a:pt x="1067" y="686"/>
                        <a:pt x="1067" y="698"/>
                      </a:cubicBezTo>
                      <a:lnTo>
                        <a:pt x="1061" y="710"/>
                      </a:lnTo>
                      <a:lnTo>
                        <a:pt x="1061" y="716"/>
                      </a:lnTo>
                      <a:lnTo>
                        <a:pt x="1061" y="721"/>
                      </a:lnTo>
                      <a:lnTo>
                        <a:pt x="1048" y="746"/>
                      </a:lnTo>
                      <a:cubicBezTo>
                        <a:pt x="1048" y="751"/>
                        <a:pt x="1048" y="763"/>
                        <a:pt x="1056" y="763"/>
                      </a:cubicBezTo>
                      <a:lnTo>
                        <a:pt x="1091" y="799"/>
                      </a:lnTo>
                      <a:cubicBezTo>
                        <a:pt x="1097" y="806"/>
                        <a:pt x="1103" y="817"/>
                        <a:pt x="1108" y="823"/>
                      </a:cubicBezTo>
                      <a:lnTo>
                        <a:pt x="1114" y="829"/>
                      </a:lnTo>
                      <a:lnTo>
                        <a:pt x="1108" y="829"/>
                      </a:lnTo>
                      <a:cubicBezTo>
                        <a:pt x="1108" y="834"/>
                        <a:pt x="1108" y="841"/>
                        <a:pt x="1103" y="847"/>
                      </a:cubicBezTo>
                      <a:lnTo>
                        <a:pt x="1097" y="853"/>
                      </a:lnTo>
                      <a:cubicBezTo>
                        <a:pt x="1097" y="859"/>
                        <a:pt x="1091" y="864"/>
                        <a:pt x="1091" y="870"/>
                      </a:cubicBezTo>
                      <a:lnTo>
                        <a:pt x="1084" y="877"/>
                      </a:lnTo>
                      <a:lnTo>
                        <a:pt x="1084" y="883"/>
                      </a:lnTo>
                      <a:cubicBezTo>
                        <a:pt x="1078" y="877"/>
                        <a:pt x="1061" y="877"/>
                        <a:pt x="1048" y="877"/>
                      </a:cubicBezTo>
                      <a:cubicBezTo>
                        <a:pt x="1025" y="877"/>
                        <a:pt x="1001" y="870"/>
                        <a:pt x="1001" y="870"/>
                      </a:cubicBezTo>
                      <a:cubicBezTo>
                        <a:pt x="995" y="870"/>
                        <a:pt x="990" y="870"/>
                        <a:pt x="984" y="877"/>
                      </a:cubicBezTo>
                      <a:lnTo>
                        <a:pt x="965" y="900"/>
                      </a:lnTo>
                      <a:lnTo>
                        <a:pt x="954" y="919"/>
                      </a:lnTo>
                      <a:cubicBezTo>
                        <a:pt x="948" y="924"/>
                        <a:pt x="948" y="930"/>
                        <a:pt x="948" y="936"/>
                      </a:cubicBezTo>
                      <a:cubicBezTo>
                        <a:pt x="948" y="936"/>
                        <a:pt x="954" y="960"/>
                        <a:pt x="965" y="984"/>
                      </a:cubicBezTo>
                      <a:cubicBezTo>
                        <a:pt x="965" y="996"/>
                        <a:pt x="971" y="1002"/>
                        <a:pt x="971" y="1013"/>
                      </a:cubicBezTo>
                      <a:lnTo>
                        <a:pt x="971" y="1020"/>
                      </a:lnTo>
                      <a:lnTo>
                        <a:pt x="965" y="1026"/>
                      </a:lnTo>
                      <a:cubicBezTo>
                        <a:pt x="960" y="1026"/>
                        <a:pt x="960" y="1032"/>
                        <a:pt x="954" y="1037"/>
                      </a:cubicBezTo>
                      <a:lnTo>
                        <a:pt x="930" y="1056"/>
                      </a:lnTo>
                      <a:lnTo>
                        <a:pt x="924" y="1049"/>
                      </a:lnTo>
                      <a:cubicBezTo>
                        <a:pt x="918" y="1049"/>
                        <a:pt x="905" y="1043"/>
                        <a:pt x="894" y="1037"/>
                      </a:cubicBezTo>
                      <a:cubicBezTo>
                        <a:pt x="888" y="1032"/>
                        <a:pt x="877" y="1026"/>
                        <a:pt x="870" y="1020"/>
                      </a:cubicBezTo>
                      <a:cubicBezTo>
                        <a:pt x="864" y="1013"/>
                        <a:pt x="858" y="1013"/>
                        <a:pt x="858" y="1013"/>
                      </a:cubicBezTo>
                      <a:cubicBezTo>
                        <a:pt x="855" y="1010"/>
                        <a:pt x="853" y="1009"/>
                        <a:pt x="850" y="1009"/>
                      </a:cubicBezTo>
                      <a:cubicBezTo>
                        <a:pt x="847" y="1009"/>
                        <a:pt x="844" y="1010"/>
                        <a:pt x="841" y="1013"/>
                      </a:cubicBezTo>
                      <a:lnTo>
                        <a:pt x="823" y="1020"/>
                      </a:lnTo>
                      <a:lnTo>
                        <a:pt x="817" y="1026"/>
                      </a:lnTo>
                      <a:lnTo>
                        <a:pt x="798" y="1032"/>
                      </a:lnTo>
                      <a:lnTo>
                        <a:pt x="792" y="1032"/>
                      </a:lnTo>
                      <a:lnTo>
                        <a:pt x="792" y="1037"/>
                      </a:lnTo>
                      <a:cubicBezTo>
                        <a:pt x="781" y="1037"/>
                        <a:pt x="781" y="1043"/>
                        <a:pt x="781" y="1049"/>
                      </a:cubicBezTo>
                      <a:lnTo>
                        <a:pt x="781" y="1067"/>
                      </a:lnTo>
                      <a:cubicBezTo>
                        <a:pt x="781" y="1073"/>
                        <a:pt x="775" y="1084"/>
                        <a:pt x="775" y="1097"/>
                      </a:cubicBezTo>
                      <a:cubicBezTo>
                        <a:pt x="775" y="1109"/>
                        <a:pt x="775" y="1120"/>
                        <a:pt x="770" y="1133"/>
                      </a:cubicBezTo>
                      <a:lnTo>
                        <a:pt x="745" y="1144"/>
                      </a:lnTo>
                      <a:cubicBezTo>
                        <a:pt x="734" y="1144"/>
                        <a:pt x="721" y="1144"/>
                        <a:pt x="715" y="1150"/>
                      </a:cubicBezTo>
                      <a:cubicBezTo>
                        <a:pt x="710" y="1144"/>
                        <a:pt x="698" y="1133"/>
                        <a:pt x="691" y="1120"/>
                      </a:cubicBezTo>
                      <a:cubicBezTo>
                        <a:pt x="685" y="1109"/>
                        <a:pt x="680" y="1103"/>
                        <a:pt x="674" y="1092"/>
                      </a:cubicBezTo>
                      <a:lnTo>
                        <a:pt x="668" y="1079"/>
                      </a:lnTo>
                      <a:cubicBezTo>
                        <a:pt x="662" y="1073"/>
                        <a:pt x="655" y="1073"/>
                        <a:pt x="650" y="1073"/>
                      </a:cubicBezTo>
                      <a:lnTo>
                        <a:pt x="597" y="1073"/>
                      </a:lnTo>
                      <a:cubicBezTo>
                        <a:pt x="591" y="1073"/>
                        <a:pt x="584" y="1079"/>
                        <a:pt x="578" y="1084"/>
                      </a:cubicBezTo>
                      <a:cubicBezTo>
                        <a:pt x="578" y="1084"/>
                        <a:pt x="567" y="1109"/>
                        <a:pt x="555" y="1127"/>
                      </a:cubicBezTo>
                      <a:cubicBezTo>
                        <a:pt x="548" y="1139"/>
                        <a:pt x="542" y="1150"/>
                        <a:pt x="537" y="1156"/>
                      </a:cubicBezTo>
                      <a:lnTo>
                        <a:pt x="507" y="1156"/>
                      </a:lnTo>
                      <a:lnTo>
                        <a:pt x="501" y="1150"/>
                      </a:lnTo>
                      <a:lnTo>
                        <a:pt x="477" y="1150"/>
                      </a:lnTo>
                      <a:lnTo>
                        <a:pt x="477" y="1144"/>
                      </a:lnTo>
                      <a:cubicBezTo>
                        <a:pt x="477" y="1139"/>
                        <a:pt x="471" y="1127"/>
                        <a:pt x="471" y="1114"/>
                      </a:cubicBezTo>
                      <a:cubicBezTo>
                        <a:pt x="471" y="1103"/>
                        <a:pt x="465" y="1092"/>
                        <a:pt x="465" y="1084"/>
                      </a:cubicBezTo>
                      <a:lnTo>
                        <a:pt x="465" y="1067"/>
                      </a:lnTo>
                      <a:cubicBezTo>
                        <a:pt x="459" y="1062"/>
                        <a:pt x="459" y="1056"/>
                        <a:pt x="454" y="1056"/>
                      </a:cubicBezTo>
                      <a:lnTo>
                        <a:pt x="424" y="1043"/>
                      </a:lnTo>
                      <a:cubicBezTo>
                        <a:pt x="418" y="1043"/>
                        <a:pt x="418" y="1043"/>
                        <a:pt x="412" y="1037"/>
                      </a:cubicBezTo>
                      <a:lnTo>
                        <a:pt x="399" y="1032"/>
                      </a:lnTo>
                      <a:cubicBezTo>
                        <a:pt x="394" y="1032"/>
                        <a:pt x="388" y="1032"/>
                        <a:pt x="382" y="1037"/>
                      </a:cubicBezTo>
                      <a:lnTo>
                        <a:pt x="369" y="1043"/>
                      </a:lnTo>
                      <a:lnTo>
                        <a:pt x="347" y="1067"/>
                      </a:lnTo>
                      <a:cubicBezTo>
                        <a:pt x="334" y="1073"/>
                        <a:pt x="328" y="1079"/>
                        <a:pt x="316" y="1084"/>
                      </a:cubicBezTo>
                      <a:lnTo>
                        <a:pt x="311" y="1084"/>
                      </a:lnTo>
                      <a:cubicBezTo>
                        <a:pt x="311" y="1084"/>
                        <a:pt x="305" y="1079"/>
                        <a:pt x="298" y="1073"/>
                      </a:cubicBezTo>
                      <a:lnTo>
                        <a:pt x="292" y="1073"/>
                      </a:lnTo>
                      <a:cubicBezTo>
                        <a:pt x="286" y="1067"/>
                        <a:pt x="281" y="1062"/>
                        <a:pt x="275" y="1062"/>
                      </a:cubicBezTo>
                      <a:lnTo>
                        <a:pt x="269" y="1056"/>
                      </a:lnTo>
                      <a:lnTo>
                        <a:pt x="269" y="1049"/>
                      </a:lnTo>
                      <a:cubicBezTo>
                        <a:pt x="269" y="1043"/>
                        <a:pt x="269" y="1032"/>
                        <a:pt x="275" y="1020"/>
                      </a:cubicBezTo>
                      <a:cubicBezTo>
                        <a:pt x="275" y="996"/>
                        <a:pt x="286" y="971"/>
                        <a:pt x="286" y="971"/>
                      </a:cubicBezTo>
                      <a:cubicBezTo>
                        <a:pt x="286" y="966"/>
                        <a:pt x="281" y="960"/>
                        <a:pt x="281" y="954"/>
                      </a:cubicBezTo>
                      <a:lnTo>
                        <a:pt x="256" y="936"/>
                      </a:lnTo>
                      <a:lnTo>
                        <a:pt x="245" y="919"/>
                      </a:lnTo>
                      <a:lnTo>
                        <a:pt x="239" y="919"/>
                      </a:lnTo>
                      <a:cubicBezTo>
                        <a:pt x="239" y="915"/>
                        <a:pt x="233" y="910"/>
                        <a:pt x="227" y="910"/>
                      </a:cubicBezTo>
                      <a:cubicBezTo>
                        <a:pt x="225" y="910"/>
                        <a:pt x="222" y="911"/>
                        <a:pt x="221" y="913"/>
                      </a:cubicBezTo>
                      <a:cubicBezTo>
                        <a:pt x="221" y="913"/>
                        <a:pt x="198" y="919"/>
                        <a:pt x="179" y="924"/>
                      </a:cubicBezTo>
                      <a:cubicBezTo>
                        <a:pt x="168" y="924"/>
                        <a:pt x="155" y="924"/>
                        <a:pt x="144" y="930"/>
                      </a:cubicBezTo>
                      <a:lnTo>
                        <a:pt x="138" y="930"/>
                      </a:lnTo>
                      <a:lnTo>
                        <a:pt x="138" y="919"/>
                      </a:lnTo>
                      <a:cubicBezTo>
                        <a:pt x="132" y="919"/>
                        <a:pt x="126" y="913"/>
                        <a:pt x="126" y="906"/>
                      </a:cubicBezTo>
                      <a:lnTo>
                        <a:pt x="119" y="894"/>
                      </a:lnTo>
                      <a:cubicBezTo>
                        <a:pt x="114" y="889"/>
                        <a:pt x="114" y="889"/>
                        <a:pt x="108" y="883"/>
                      </a:cubicBezTo>
                      <a:lnTo>
                        <a:pt x="114" y="877"/>
                      </a:lnTo>
                      <a:cubicBezTo>
                        <a:pt x="114" y="870"/>
                        <a:pt x="119" y="859"/>
                        <a:pt x="132" y="847"/>
                      </a:cubicBezTo>
                      <a:cubicBezTo>
                        <a:pt x="138" y="841"/>
                        <a:pt x="144" y="829"/>
                        <a:pt x="149" y="823"/>
                      </a:cubicBezTo>
                      <a:lnTo>
                        <a:pt x="155" y="811"/>
                      </a:lnTo>
                      <a:cubicBezTo>
                        <a:pt x="162" y="806"/>
                        <a:pt x="162" y="799"/>
                        <a:pt x="162" y="793"/>
                      </a:cubicBezTo>
                      <a:lnTo>
                        <a:pt x="155" y="781"/>
                      </a:lnTo>
                      <a:cubicBezTo>
                        <a:pt x="155" y="781"/>
                        <a:pt x="155" y="776"/>
                        <a:pt x="149" y="776"/>
                      </a:cubicBezTo>
                      <a:lnTo>
                        <a:pt x="149" y="770"/>
                      </a:lnTo>
                      <a:lnTo>
                        <a:pt x="144" y="746"/>
                      </a:lnTo>
                      <a:cubicBezTo>
                        <a:pt x="138" y="740"/>
                        <a:pt x="132" y="734"/>
                        <a:pt x="126" y="734"/>
                      </a:cubicBezTo>
                      <a:lnTo>
                        <a:pt x="114" y="727"/>
                      </a:lnTo>
                      <a:cubicBezTo>
                        <a:pt x="102" y="727"/>
                        <a:pt x="91" y="727"/>
                        <a:pt x="83" y="721"/>
                      </a:cubicBezTo>
                      <a:cubicBezTo>
                        <a:pt x="72" y="721"/>
                        <a:pt x="61" y="716"/>
                        <a:pt x="48" y="716"/>
                      </a:cubicBezTo>
                      <a:lnTo>
                        <a:pt x="42" y="710"/>
                      </a:lnTo>
                      <a:lnTo>
                        <a:pt x="42" y="691"/>
                      </a:lnTo>
                      <a:lnTo>
                        <a:pt x="42" y="686"/>
                      </a:lnTo>
                      <a:cubicBezTo>
                        <a:pt x="36" y="680"/>
                        <a:pt x="36" y="674"/>
                        <a:pt x="36" y="674"/>
                      </a:cubicBezTo>
                      <a:lnTo>
                        <a:pt x="36" y="656"/>
                      </a:lnTo>
                      <a:cubicBezTo>
                        <a:pt x="42" y="650"/>
                        <a:pt x="55" y="644"/>
                        <a:pt x="66" y="638"/>
                      </a:cubicBezTo>
                      <a:cubicBezTo>
                        <a:pt x="91" y="627"/>
                        <a:pt x="108" y="614"/>
                        <a:pt x="108" y="614"/>
                      </a:cubicBezTo>
                      <a:cubicBezTo>
                        <a:pt x="114" y="614"/>
                        <a:pt x="119" y="608"/>
                        <a:pt x="119" y="597"/>
                      </a:cubicBezTo>
                      <a:lnTo>
                        <a:pt x="119" y="573"/>
                      </a:lnTo>
                      <a:lnTo>
                        <a:pt x="119" y="561"/>
                      </a:lnTo>
                      <a:lnTo>
                        <a:pt x="119" y="548"/>
                      </a:lnTo>
                      <a:cubicBezTo>
                        <a:pt x="119" y="537"/>
                        <a:pt x="119" y="531"/>
                        <a:pt x="114" y="531"/>
                      </a:cubicBezTo>
                      <a:lnTo>
                        <a:pt x="102" y="520"/>
                      </a:lnTo>
                      <a:cubicBezTo>
                        <a:pt x="96" y="520"/>
                        <a:pt x="83" y="507"/>
                        <a:pt x="72" y="501"/>
                      </a:cubicBezTo>
                      <a:lnTo>
                        <a:pt x="48" y="477"/>
                      </a:lnTo>
                      <a:cubicBezTo>
                        <a:pt x="48" y="471"/>
                        <a:pt x="48" y="460"/>
                        <a:pt x="55" y="454"/>
                      </a:cubicBezTo>
                      <a:lnTo>
                        <a:pt x="61" y="424"/>
                      </a:lnTo>
                      <a:lnTo>
                        <a:pt x="66" y="424"/>
                      </a:lnTo>
                      <a:cubicBezTo>
                        <a:pt x="72" y="424"/>
                        <a:pt x="83" y="418"/>
                        <a:pt x="96" y="418"/>
                      </a:cubicBezTo>
                      <a:lnTo>
                        <a:pt x="144" y="418"/>
                      </a:lnTo>
                      <a:cubicBezTo>
                        <a:pt x="149" y="418"/>
                        <a:pt x="155" y="413"/>
                        <a:pt x="162" y="405"/>
                      </a:cubicBezTo>
                      <a:lnTo>
                        <a:pt x="162" y="400"/>
                      </a:lnTo>
                      <a:cubicBezTo>
                        <a:pt x="162" y="400"/>
                        <a:pt x="162" y="394"/>
                        <a:pt x="168" y="394"/>
                      </a:cubicBezTo>
                      <a:lnTo>
                        <a:pt x="174" y="383"/>
                      </a:lnTo>
                      <a:cubicBezTo>
                        <a:pt x="174" y="383"/>
                        <a:pt x="174" y="377"/>
                        <a:pt x="179" y="370"/>
                      </a:cubicBezTo>
                      <a:lnTo>
                        <a:pt x="185" y="358"/>
                      </a:lnTo>
                      <a:lnTo>
                        <a:pt x="185" y="341"/>
                      </a:lnTo>
                      <a:cubicBezTo>
                        <a:pt x="185" y="341"/>
                        <a:pt x="179" y="334"/>
                        <a:pt x="174" y="328"/>
                      </a:cubicBezTo>
                      <a:cubicBezTo>
                        <a:pt x="174" y="317"/>
                        <a:pt x="162" y="311"/>
                        <a:pt x="155" y="298"/>
                      </a:cubicBezTo>
                      <a:cubicBezTo>
                        <a:pt x="149" y="287"/>
                        <a:pt x="149" y="281"/>
                        <a:pt x="144" y="270"/>
                      </a:cubicBezTo>
                      <a:lnTo>
                        <a:pt x="144" y="262"/>
                      </a:lnTo>
                      <a:lnTo>
                        <a:pt x="162" y="245"/>
                      </a:lnTo>
                      <a:cubicBezTo>
                        <a:pt x="162" y="240"/>
                        <a:pt x="168" y="234"/>
                        <a:pt x="174" y="227"/>
                      </a:cubicBezTo>
                      <a:lnTo>
                        <a:pt x="179" y="221"/>
                      </a:lnTo>
                      <a:lnTo>
                        <a:pt x="185" y="221"/>
                      </a:lnTo>
                      <a:cubicBezTo>
                        <a:pt x="191" y="221"/>
                        <a:pt x="204" y="227"/>
                        <a:pt x="215" y="234"/>
                      </a:cubicBezTo>
                      <a:cubicBezTo>
                        <a:pt x="234" y="240"/>
                        <a:pt x="256" y="245"/>
                        <a:pt x="256" y="245"/>
                      </a:cubicBezTo>
                      <a:cubicBezTo>
                        <a:pt x="259" y="248"/>
                        <a:pt x="263" y="250"/>
                        <a:pt x="266" y="250"/>
                      </a:cubicBezTo>
                      <a:cubicBezTo>
                        <a:pt x="269" y="250"/>
                        <a:pt x="272" y="248"/>
                        <a:pt x="275" y="245"/>
                      </a:cubicBezTo>
                      <a:lnTo>
                        <a:pt x="298" y="227"/>
                      </a:lnTo>
                      <a:lnTo>
                        <a:pt x="316" y="210"/>
                      </a:lnTo>
                      <a:cubicBezTo>
                        <a:pt x="322" y="204"/>
                        <a:pt x="328" y="198"/>
                        <a:pt x="322" y="191"/>
                      </a:cubicBezTo>
                      <a:cubicBezTo>
                        <a:pt x="322" y="191"/>
                        <a:pt x="322" y="168"/>
                        <a:pt x="316" y="144"/>
                      </a:cubicBezTo>
                      <a:lnTo>
                        <a:pt x="316" y="108"/>
                      </a:lnTo>
                      <a:lnTo>
                        <a:pt x="322" y="102"/>
                      </a:lnTo>
                      <a:cubicBezTo>
                        <a:pt x="328" y="102"/>
                        <a:pt x="334" y="97"/>
                        <a:pt x="341" y="97"/>
                      </a:cubicBezTo>
                      <a:lnTo>
                        <a:pt x="352" y="91"/>
                      </a:lnTo>
                      <a:cubicBezTo>
                        <a:pt x="358" y="91"/>
                        <a:pt x="358" y="84"/>
                        <a:pt x="364" y="84"/>
                      </a:cubicBezTo>
                      <a:lnTo>
                        <a:pt x="369" y="84"/>
                      </a:lnTo>
                      <a:cubicBezTo>
                        <a:pt x="377" y="91"/>
                        <a:pt x="388" y="97"/>
                        <a:pt x="394" y="108"/>
                      </a:cubicBezTo>
                      <a:cubicBezTo>
                        <a:pt x="412" y="120"/>
                        <a:pt x="429" y="138"/>
                        <a:pt x="429" y="138"/>
                      </a:cubicBezTo>
                      <a:cubicBezTo>
                        <a:pt x="435" y="144"/>
                        <a:pt x="441" y="144"/>
                        <a:pt x="448" y="144"/>
                      </a:cubicBezTo>
                      <a:lnTo>
                        <a:pt x="471" y="138"/>
                      </a:lnTo>
                      <a:lnTo>
                        <a:pt x="477" y="132"/>
                      </a:lnTo>
                      <a:lnTo>
                        <a:pt x="501" y="132"/>
                      </a:lnTo>
                      <a:cubicBezTo>
                        <a:pt x="507" y="127"/>
                        <a:pt x="512" y="127"/>
                        <a:pt x="512" y="114"/>
                      </a:cubicBezTo>
                      <a:lnTo>
                        <a:pt x="519" y="102"/>
                      </a:lnTo>
                      <a:cubicBezTo>
                        <a:pt x="519" y="97"/>
                        <a:pt x="525" y="84"/>
                        <a:pt x="525" y="72"/>
                      </a:cubicBezTo>
                      <a:cubicBezTo>
                        <a:pt x="531" y="61"/>
                        <a:pt x="537" y="42"/>
                        <a:pt x="537" y="37"/>
                      </a:cubicBezTo>
                      <a:close/>
                      <a:moveTo>
                        <a:pt x="525" y="1"/>
                      </a:moveTo>
                      <a:cubicBezTo>
                        <a:pt x="519" y="1"/>
                        <a:pt x="512" y="7"/>
                        <a:pt x="507" y="12"/>
                      </a:cubicBezTo>
                      <a:cubicBezTo>
                        <a:pt x="507" y="12"/>
                        <a:pt x="501" y="37"/>
                        <a:pt x="489" y="61"/>
                      </a:cubicBezTo>
                      <a:cubicBezTo>
                        <a:pt x="489" y="72"/>
                        <a:pt x="484" y="84"/>
                        <a:pt x="484" y="97"/>
                      </a:cubicBezTo>
                      <a:lnTo>
                        <a:pt x="477" y="97"/>
                      </a:lnTo>
                      <a:cubicBezTo>
                        <a:pt x="477" y="97"/>
                        <a:pt x="471" y="97"/>
                        <a:pt x="465" y="102"/>
                      </a:cubicBezTo>
                      <a:lnTo>
                        <a:pt x="448" y="108"/>
                      </a:lnTo>
                      <a:lnTo>
                        <a:pt x="418" y="78"/>
                      </a:lnTo>
                      <a:lnTo>
                        <a:pt x="394" y="55"/>
                      </a:lnTo>
                      <a:lnTo>
                        <a:pt x="382" y="48"/>
                      </a:lnTo>
                      <a:cubicBezTo>
                        <a:pt x="377" y="42"/>
                        <a:pt x="369" y="42"/>
                        <a:pt x="364" y="42"/>
                      </a:cubicBezTo>
                      <a:lnTo>
                        <a:pt x="352" y="48"/>
                      </a:lnTo>
                      <a:cubicBezTo>
                        <a:pt x="347" y="55"/>
                        <a:pt x="341" y="55"/>
                        <a:pt x="334" y="61"/>
                      </a:cubicBezTo>
                      <a:lnTo>
                        <a:pt x="322" y="61"/>
                      </a:lnTo>
                      <a:cubicBezTo>
                        <a:pt x="316" y="67"/>
                        <a:pt x="311" y="72"/>
                        <a:pt x="305" y="72"/>
                      </a:cubicBezTo>
                      <a:lnTo>
                        <a:pt x="298" y="78"/>
                      </a:lnTo>
                      <a:cubicBezTo>
                        <a:pt x="292" y="78"/>
                        <a:pt x="286" y="84"/>
                        <a:pt x="286" y="84"/>
                      </a:cubicBezTo>
                      <a:cubicBezTo>
                        <a:pt x="281" y="91"/>
                        <a:pt x="281" y="97"/>
                        <a:pt x="281" y="102"/>
                      </a:cubicBezTo>
                      <a:lnTo>
                        <a:pt x="281" y="150"/>
                      </a:lnTo>
                      <a:cubicBezTo>
                        <a:pt x="286" y="162"/>
                        <a:pt x="286" y="180"/>
                        <a:pt x="286" y="185"/>
                      </a:cubicBezTo>
                      <a:lnTo>
                        <a:pt x="275" y="198"/>
                      </a:lnTo>
                      <a:lnTo>
                        <a:pt x="269" y="204"/>
                      </a:lnTo>
                      <a:lnTo>
                        <a:pt x="262" y="210"/>
                      </a:lnTo>
                      <a:cubicBezTo>
                        <a:pt x="251" y="210"/>
                        <a:pt x="239" y="204"/>
                        <a:pt x="226" y="198"/>
                      </a:cubicBezTo>
                      <a:cubicBezTo>
                        <a:pt x="215" y="191"/>
                        <a:pt x="204" y="191"/>
                        <a:pt x="191" y="185"/>
                      </a:cubicBezTo>
                      <a:lnTo>
                        <a:pt x="174" y="185"/>
                      </a:lnTo>
                      <a:cubicBezTo>
                        <a:pt x="172" y="183"/>
                        <a:pt x="170" y="183"/>
                        <a:pt x="168" y="183"/>
                      </a:cubicBezTo>
                      <a:cubicBezTo>
                        <a:pt x="165" y="183"/>
                        <a:pt x="162" y="185"/>
                        <a:pt x="162" y="185"/>
                      </a:cubicBezTo>
                      <a:lnTo>
                        <a:pt x="155" y="191"/>
                      </a:lnTo>
                      <a:lnTo>
                        <a:pt x="149" y="198"/>
                      </a:lnTo>
                      <a:lnTo>
                        <a:pt x="144" y="204"/>
                      </a:lnTo>
                      <a:cubicBezTo>
                        <a:pt x="144" y="210"/>
                        <a:pt x="138" y="215"/>
                        <a:pt x="132" y="221"/>
                      </a:cubicBezTo>
                      <a:lnTo>
                        <a:pt x="114" y="240"/>
                      </a:lnTo>
                      <a:lnTo>
                        <a:pt x="108" y="257"/>
                      </a:lnTo>
                      <a:cubicBezTo>
                        <a:pt x="102" y="257"/>
                        <a:pt x="102" y="270"/>
                        <a:pt x="102" y="275"/>
                      </a:cubicBezTo>
                      <a:lnTo>
                        <a:pt x="114" y="287"/>
                      </a:lnTo>
                      <a:cubicBezTo>
                        <a:pt x="114" y="293"/>
                        <a:pt x="119" y="305"/>
                        <a:pt x="126" y="317"/>
                      </a:cubicBezTo>
                      <a:cubicBezTo>
                        <a:pt x="132" y="328"/>
                        <a:pt x="138" y="341"/>
                        <a:pt x="144" y="347"/>
                      </a:cubicBezTo>
                      <a:lnTo>
                        <a:pt x="149" y="347"/>
                      </a:lnTo>
                      <a:lnTo>
                        <a:pt x="144" y="353"/>
                      </a:lnTo>
                      <a:cubicBezTo>
                        <a:pt x="144" y="358"/>
                        <a:pt x="138" y="364"/>
                        <a:pt x="138" y="364"/>
                      </a:cubicBezTo>
                      <a:lnTo>
                        <a:pt x="132" y="377"/>
                      </a:lnTo>
                      <a:lnTo>
                        <a:pt x="132" y="383"/>
                      </a:lnTo>
                      <a:lnTo>
                        <a:pt x="96" y="383"/>
                      </a:lnTo>
                      <a:cubicBezTo>
                        <a:pt x="83" y="383"/>
                        <a:pt x="66" y="388"/>
                        <a:pt x="61" y="388"/>
                      </a:cubicBezTo>
                      <a:lnTo>
                        <a:pt x="42" y="388"/>
                      </a:lnTo>
                      <a:cubicBezTo>
                        <a:pt x="36" y="394"/>
                        <a:pt x="31" y="394"/>
                        <a:pt x="31" y="400"/>
                      </a:cubicBezTo>
                      <a:lnTo>
                        <a:pt x="19" y="441"/>
                      </a:lnTo>
                      <a:cubicBezTo>
                        <a:pt x="12" y="454"/>
                        <a:pt x="12" y="465"/>
                        <a:pt x="12" y="471"/>
                      </a:cubicBezTo>
                      <a:lnTo>
                        <a:pt x="6" y="484"/>
                      </a:lnTo>
                      <a:cubicBezTo>
                        <a:pt x="6" y="490"/>
                        <a:pt x="6" y="495"/>
                        <a:pt x="12" y="501"/>
                      </a:cubicBezTo>
                      <a:cubicBezTo>
                        <a:pt x="12" y="501"/>
                        <a:pt x="36" y="520"/>
                        <a:pt x="55" y="531"/>
                      </a:cubicBezTo>
                      <a:cubicBezTo>
                        <a:pt x="66" y="537"/>
                        <a:pt x="72" y="548"/>
                        <a:pt x="83" y="548"/>
                      </a:cubicBezTo>
                      <a:lnTo>
                        <a:pt x="83" y="556"/>
                      </a:lnTo>
                      <a:lnTo>
                        <a:pt x="83" y="573"/>
                      </a:lnTo>
                      <a:lnTo>
                        <a:pt x="83" y="591"/>
                      </a:lnTo>
                      <a:cubicBezTo>
                        <a:pt x="72" y="591"/>
                        <a:pt x="61" y="597"/>
                        <a:pt x="48" y="608"/>
                      </a:cubicBezTo>
                      <a:cubicBezTo>
                        <a:pt x="31" y="620"/>
                        <a:pt x="6" y="633"/>
                        <a:pt x="6" y="633"/>
                      </a:cubicBezTo>
                      <a:cubicBezTo>
                        <a:pt x="1" y="638"/>
                        <a:pt x="1" y="644"/>
                        <a:pt x="1" y="650"/>
                      </a:cubicBezTo>
                      <a:lnTo>
                        <a:pt x="1" y="663"/>
                      </a:lnTo>
                      <a:lnTo>
                        <a:pt x="1" y="674"/>
                      </a:lnTo>
                      <a:cubicBezTo>
                        <a:pt x="1" y="680"/>
                        <a:pt x="6" y="686"/>
                        <a:pt x="6" y="691"/>
                      </a:cubicBezTo>
                      <a:lnTo>
                        <a:pt x="6" y="698"/>
                      </a:lnTo>
                      <a:cubicBezTo>
                        <a:pt x="6" y="710"/>
                        <a:pt x="6" y="716"/>
                        <a:pt x="12" y="721"/>
                      </a:cubicBezTo>
                      <a:lnTo>
                        <a:pt x="12" y="734"/>
                      </a:lnTo>
                      <a:cubicBezTo>
                        <a:pt x="12" y="740"/>
                        <a:pt x="19" y="746"/>
                        <a:pt x="25" y="746"/>
                      </a:cubicBezTo>
                      <a:lnTo>
                        <a:pt x="42" y="751"/>
                      </a:lnTo>
                      <a:cubicBezTo>
                        <a:pt x="48" y="751"/>
                        <a:pt x="61" y="757"/>
                        <a:pt x="72" y="757"/>
                      </a:cubicBezTo>
                      <a:cubicBezTo>
                        <a:pt x="83" y="763"/>
                        <a:pt x="96" y="763"/>
                        <a:pt x="108" y="763"/>
                      </a:cubicBezTo>
                      <a:lnTo>
                        <a:pt x="114" y="763"/>
                      </a:lnTo>
                      <a:lnTo>
                        <a:pt x="119" y="781"/>
                      </a:lnTo>
                      <a:lnTo>
                        <a:pt x="119" y="787"/>
                      </a:lnTo>
                      <a:lnTo>
                        <a:pt x="119" y="793"/>
                      </a:lnTo>
                      <a:lnTo>
                        <a:pt x="126" y="799"/>
                      </a:lnTo>
                      <a:lnTo>
                        <a:pt x="119" y="799"/>
                      </a:lnTo>
                      <a:cubicBezTo>
                        <a:pt x="114" y="811"/>
                        <a:pt x="108" y="817"/>
                        <a:pt x="102" y="829"/>
                      </a:cubicBezTo>
                      <a:cubicBezTo>
                        <a:pt x="96" y="841"/>
                        <a:pt x="83" y="847"/>
                        <a:pt x="78" y="859"/>
                      </a:cubicBezTo>
                      <a:lnTo>
                        <a:pt x="72" y="870"/>
                      </a:lnTo>
                      <a:cubicBezTo>
                        <a:pt x="72" y="877"/>
                        <a:pt x="66" y="883"/>
                        <a:pt x="72" y="889"/>
                      </a:cubicBezTo>
                      <a:lnTo>
                        <a:pt x="78" y="900"/>
                      </a:lnTo>
                      <a:cubicBezTo>
                        <a:pt x="83" y="906"/>
                        <a:pt x="83" y="913"/>
                        <a:pt x="91" y="919"/>
                      </a:cubicBezTo>
                      <a:lnTo>
                        <a:pt x="96" y="924"/>
                      </a:lnTo>
                      <a:cubicBezTo>
                        <a:pt x="96" y="930"/>
                        <a:pt x="102" y="936"/>
                        <a:pt x="108" y="941"/>
                      </a:cubicBezTo>
                      <a:lnTo>
                        <a:pt x="108" y="949"/>
                      </a:lnTo>
                      <a:lnTo>
                        <a:pt x="114" y="954"/>
                      </a:lnTo>
                      <a:lnTo>
                        <a:pt x="119" y="960"/>
                      </a:lnTo>
                      <a:cubicBezTo>
                        <a:pt x="119" y="966"/>
                        <a:pt x="132" y="966"/>
                        <a:pt x="138" y="966"/>
                      </a:cubicBezTo>
                      <a:lnTo>
                        <a:pt x="149" y="966"/>
                      </a:lnTo>
                      <a:cubicBezTo>
                        <a:pt x="162" y="960"/>
                        <a:pt x="174" y="960"/>
                        <a:pt x="185" y="960"/>
                      </a:cubicBezTo>
                      <a:cubicBezTo>
                        <a:pt x="198" y="954"/>
                        <a:pt x="215" y="949"/>
                        <a:pt x="221" y="949"/>
                      </a:cubicBezTo>
                      <a:lnTo>
                        <a:pt x="234" y="960"/>
                      </a:lnTo>
                      <a:lnTo>
                        <a:pt x="245" y="971"/>
                      </a:lnTo>
                      <a:cubicBezTo>
                        <a:pt x="245" y="984"/>
                        <a:pt x="239" y="996"/>
                        <a:pt x="239" y="1007"/>
                      </a:cubicBezTo>
                      <a:cubicBezTo>
                        <a:pt x="234" y="1026"/>
                        <a:pt x="234" y="1037"/>
                        <a:pt x="234" y="1043"/>
                      </a:cubicBezTo>
                      <a:lnTo>
                        <a:pt x="226" y="1062"/>
                      </a:lnTo>
                      <a:cubicBezTo>
                        <a:pt x="226" y="1067"/>
                        <a:pt x="234" y="1073"/>
                        <a:pt x="234" y="1079"/>
                      </a:cubicBezTo>
                      <a:lnTo>
                        <a:pt x="239" y="1079"/>
                      </a:lnTo>
                      <a:lnTo>
                        <a:pt x="245" y="1084"/>
                      </a:lnTo>
                      <a:lnTo>
                        <a:pt x="251" y="1092"/>
                      </a:lnTo>
                      <a:cubicBezTo>
                        <a:pt x="256" y="1092"/>
                        <a:pt x="262" y="1097"/>
                        <a:pt x="269" y="1103"/>
                      </a:cubicBezTo>
                      <a:lnTo>
                        <a:pt x="281" y="1109"/>
                      </a:lnTo>
                      <a:cubicBezTo>
                        <a:pt x="286" y="1109"/>
                        <a:pt x="292" y="1114"/>
                        <a:pt x="292" y="1114"/>
                      </a:cubicBezTo>
                      <a:lnTo>
                        <a:pt x="305" y="1120"/>
                      </a:lnTo>
                      <a:cubicBezTo>
                        <a:pt x="311" y="1127"/>
                        <a:pt x="311" y="1127"/>
                        <a:pt x="316" y="1127"/>
                      </a:cubicBezTo>
                      <a:cubicBezTo>
                        <a:pt x="316" y="1127"/>
                        <a:pt x="322" y="1127"/>
                        <a:pt x="322" y="1120"/>
                      </a:cubicBezTo>
                      <a:lnTo>
                        <a:pt x="341" y="1114"/>
                      </a:lnTo>
                      <a:cubicBezTo>
                        <a:pt x="347" y="1109"/>
                        <a:pt x="358" y="1103"/>
                        <a:pt x="364" y="1097"/>
                      </a:cubicBezTo>
                      <a:cubicBezTo>
                        <a:pt x="377" y="1084"/>
                        <a:pt x="388" y="1079"/>
                        <a:pt x="394" y="1073"/>
                      </a:cubicBezTo>
                      <a:lnTo>
                        <a:pt x="412" y="1073"/>
                      </a:lnTo>
                      <a:lnTo>
                        <a:pt x="412" y="1079"/>
                      </a:lnTo>
                      <a:lnTo>
                        <a:pt x="429" y="1084"/>
                      </a:lnTo>
                      <a:cubicBezTo>
                        <a:pt x="429" y="1097"/>
                        <a:pt x="435" y="1109"/>
                        <a:pt x="435" y="1120"/>
                      </a:cubicBezTo>
                      <a:cubicBezTo>
                        <a:pt x="441" y="1133"/>
                        <a:pt x="441" y="1144"/>
                        <a:pt x="448" y="1156"/>
                      </a:cubicBezTo>
                      <a:lnTo>
                        <a:pt x="448" y="1169"/>
                      </a:lnTo>
                      <a:cubicBezTo>
                        <a:pt x="454" y="1174"/>
                        <a:pt x="454" y="1180"/>
                        <a:pt x="459" y="1180"/>
                      </a:cubicBezTo>
                      <a:lnTo>
                        <a:pt x="471" y="1186"/>
                      </a:lnTo>
                      <a:lnTo>
                        <a:pt x="495" y="1186"/>
                      </a:lnTo>
                      <a:lnTo>
                        <a:pt x="501" y="1192"/>
                      </a:lnTo>
                      <a:lnTo>
                        <a:pt x="531" y="1192"/>
                      </a:lnTo>
                      <a:cubicBezTo>
                        <a:pt x="542" y="1192"/>
                        <a:pt x="548" y="1199"/>
                        <a:pt x="548" y="1199"/>
                      </a:cubicBezTo>
                      <a:cubicBezTo>
                        <a:pt x="555" y="1199"/>
                        <a:pt x="561" y="1192"/>
                        <a:pt x="561" y="1186"/>
                      </a:cubicBezTo>
                      <a:cubicBezTo>
                        <a:pt x="561" y="1186"/>
                        <a:pt x="578" y="1169"/>
                        <a:pt x="591" y="1144"/>
                      </a:cubicBezTo>
                      <a:cubicBezTo>
                        <a:pt x="597" y="1133"/>
                        <a:pt x="602" y="1120"/>
                        <a:pt x="608" y="1109"/>
                      </a:cubicBezTo>
                      <a:lnTo>
                        <a:pt x="644" y="1109"/>
                      </a:lnTo>
                      <a:lnTo>
                        <a:pt x="644" y="1114"/>
                      </a:lnTo>
                      <a:cubicBezTo>
                        <a:pt x="650" y="1120"/>
                        <a:pt x="655" y="1133"/>
                        <a:pt x="662" y="1139"/>
                      </a:cubicBezTo>
                      <a:cubicBezTo>
                        <a:pt x="680" y="1163"/>
                        <a:pt x="691" y="1180"/>
                        <a:pt x="691" y="1180"/>
                      </a:cubicBezTo>
                      <a:cubicBezTo>
                        <a:pt x="698" y="1186"/>
                        <a:pt x="704" y="1186"/>
                        <a:pt x="710" y="1186"/>
                      </a:cubicBezTo>
                      <a:lnTo>
                        <a:pt x="721" y="1186"/>
                      </a:lnTo>
                      <a:cubicBezTo>
                        <a:pt x="734" y="1180"/>
                        <a:pt x="740" y="1180"/>
                        <a:pt x="751" y="1174"/>
                      </a:cubicBezTo>
                      <a:lnTo>
                        <a:pt x="792" y="1163"/>
                      </a:lnTo>
                      <a:cubicBezTo>
                        <a:pt x="798" y="1163"/>
                        <a:pt x="805" y="1156"/>
                        <a:pt x="805" y="1150"/>
                      </a:cubicBezTo>
                      <a:lnTo>
                        <a:pt x="805" y="1133"/>
                      </a:lnTo>
                      <a:cubicBezTo>
                        <a:pt x="811" y="1127"/>
                        <a:pt x="811" y="1114"/>
                        <a:pt x="811" y="1103"/>
                      </a:cubicBezTo>
                      <a:cubicBezTo>
                        <a:pt x="811" y="1092"/>
                        <a:pt x="817" y="1079"/>
                        <a:pt x="817" y="1067"/>
                      </a:cubicBezTo>
                      <a:lnTo>
                        <a:pt x="817" y="1062"/>
                      </a:lnTo>
                      <a:lnTo>
                        <a:pt x="828" y="1056"/>
                      </a:lnTo>
                      <a:cubicBezTo>
                        <a:pt x="828" y="1056"/>
                        <a:pt x="834" y="1056"/>
                        <a:pt x="841" y="1049"/>
                      </a:cubicBezTo>
                      <a:lnTo>
                        <a:pt x="847" y="1049"/>
                      </a:lnTo>
                      <a:cubicBezTo>
                        <a:pt x="858" y="1056"/>
                        <a:pt x="870" y="1062"/>
                        <a:pt x="877" y="1067"/>
                      </a:cubicBezTo>
                      <a:cubicBezTo>
                        <a:pt x="888" y="1073"/>
                        <a:pt x="900" y="1079"/>
                        <a:pt x="905" y="1084"/>
                      </a:cubicBezTo>
                      <a:lnTo>
                        <a:pt x="924" y="1092"/>
                      </a:lnTo>
                      <a:lnTo>
                        <a:pt x="941" y="1092"/>
                      </a:lnTo>
                      <a:lnTo>
                        <a:pt x="977" y="1062"/>
                      </a:lnTo>
                      <a:lnTo>
                        <a:pt x="990" y="1049"/>
                      </a:lnTo>
                      <a:lnTo>
                        <a:pt x="995" y="1043"/>
                      </a:lnTo>
                      <a:cubicBezTo>
                        <a:pt x="1001" y="1043"/>
                        <a:pt x="1001" y="1043"/>
                        <a:pt x="1001" y="1037"/>
                      </a:cubicBezTo>
                      <a:lnTo>
                        <a:pt x="1007" y="1037"/>
                      </a:lnTo>
                      <a:cubicBezTo>
                        <a:pt x="1013" y="1032"/>
                        <a:pt x="1013" y="1026"/>
                        <a:pt x="1013" y="1020"/>
                      </a:cubicBezTo>
                      <a:lnTo>
                        <a:pt x="1007" y="1002"/>
                      </a:lnTo>
                      <a:cubicBezTo>
                        <a:pt x="1007" y="996"/>
                        <a:pt x="1001" y="984"/>
                        <a:pt x="995" y="971"/>
                      </a:cubicBezTo>
                      <a:cubicBezTo>
                        <a:pt x="995" y="954"/>
                        <a:pt x="990" y="941"/>
                        <a:pt x="984" y="936"/>
                      </a:cubicBezTo>
                      <a:lnTo>
                        <a:pt x="995" y="924"/>
                      </a:lnTo>
                      <a:lnTo>
                        <a:pt x="995" y="919"/>
                      </a:lnTo>
                      <a:lnTo>
                        <a:pt x="1007" y="906"/>
                      </a:lnTo>
                      <a:cubicBezTo>
                        <a:pt x="1020" y="906"/>
                        <a:pt x="1031" y="913"/>
                        <a:pt x="1043" y="913"/>
                      </a:cubicBezTo>
                      <a:cubicBezTo>
                        <a:pt x="1067" y="913"/>
                        <a:pt x="1097" y="919"/>
                        <a:pt x="1097" y="919"/>
                      </a:cubicBezTo>
                      <a:cubicBezTo>
                        <a:pt x="1103" y="919"/>
                        <a:pt x="1108" y="913"/>
                        <a:pt x="1108" y="906"/>
                      </a:cubicBezTo>
                      <a:cubicBezTo>
                        <a:pt x="1108" y="906"/>
                        <a:pt x="1114" y="900"/>
                        <a:pt x="1120" y="894"/>
                      </a:cubicBezTo>
                      <a:lnTo>
                        <a:pt x="1120" y="889"/>
                      </a:lnTo>
                      <a:cubicBezTo>
                        <a:pt x="1127" y="883"/>
                        <a:pt x="1127" y="877"/>
                        <a:pt x="1133" y="870"/>
                      </a:cubicBezTo>
                      <a:lnTo>
                        <a:pt x="1138" y="859"/>
                      </a:lnTo>
                      <a:cubicBezTo>
                        <a:pt x="1138" y="853"/>
                        <a:pt x="1144" y="847"/>
                        <a:pt x="1144" y="841"/>
                      </a:cubicBezTo>
                      <a:lnTo>
                        <a:pt x="1150" y="834"/>
                      </a:lnTo>
                      <a:cubicBezTo>
                        <a:pt x="1150" y="823"/>
                        <a:pt x="1150" y="817"/>
                        <a:pt x="1144" y="811"/>
                      </a:cubicBezTo>
                      <a:lnTo>
                        <a:pt x="1138" y="799"/>
                      </a:lnTo>
                      <a:cubicBezTo>
                        <a:pt x="1133" y="793"/>
                        <a:pt x="1120" y="787"/>
                        <a:pt x="1114" y="776"/>
                      </a:cubicBezTo>
                      <a:cubicBezTo>
                        <a:pt x="1103" y="763"/>
                        <a:pt x="1097" y="751"/>
                        <a:pt x="1091" y="746"/>
                      </a:cubicBezTo>
                      <a:lnTo>
                        <a:pt x="1091" y="734"/>
                      </a:lnTo>
                      <a:lnTo>
                        <a:pt x="1097" y="721"/>
                      </a:lnTo>
                      <a:lnTo>
                        <a:pt x="1097" y="716"/>
                      </a:lnTo>
                      <a:lnTo>
                        <a:pt x="1103" y="710"/>
                      </a:lnTo>
                      <a:cubicBezTo>
                        <a:pt x="1108" y="710"/>
                        <a:pt x="1120" y="710"/>
                        <a:pt x="1133" y="704"/>
                      </a:cubicBezTo>
                      <a:cubicBezTo>
                        <a:pt x="1156" y="698"/>
                        <a:pt x="1180" y="686"/>
                        <a:pt x="1180" y="686"/>
                      </a:cubicBezTo>
                      <a:cubicBezTo>
                        <a:pt x="1186" y="686"/>
                        <a:pt x="1191" y="680"/>
                        <a:pt x="1191" y="674"/>
                      </a:cubicBezTo>
                      <a:lnTo>
                        <a:pt x="1191" y="656"/>
                      </a:lnTo>
                      <a:cubicBezTo>
                        <a:pt x="1191" y="650"/>
                        <a:pt x="1191" y="644"/>
                        <a:pt x="1198" y="638"/>
                      </a:cubicBezTo>
                      <a:lnTo>
                        <a:pt x="1198" y="627"/>
                      </a:lnTo>
                      <a:lnTo>
                        <a:pt x="1198" y="608"/>
                      </a:lnTo>
                      <a:lnTo>
                        <a:pt x="1198" y="603"/>
                      </a:lnTo>
                      <a:lnTo>
                        <a:pt x="1198" y="584"/>
                      </a:lnTo>
                      <a:cubicBezTo>
                        <a:pt x="1198" y="578"/>
                        <a:pt x="1191" y="573"/>
                        <a:pt x="1186" y="573"/>
                      </a:cubicBezTo>
                      <a:lnTo>
                        <a:pt x="1174" y="567"/>
                      </a:lnTo>
                      <a:cubicBezTo>
                        <a:pt x="1163" y="561"/>
                        <a:pt x="1156" y="556"/>
                        <a:pt x="1144" y="548"/>
                      </a:cubicBezTo>
                      <a:cubicBezTo>
                        <a:pt x="1133" y="543"/>
                        <a:pt x="1120" y="537"/>
                        <a:pt x="1108" y="537"/>
                      </a:cubicBezTo>
                      <a:lnTo>
                        <a:pt x="1108" y="531"/>
                      </a:lnTo>
                      <a:cubicBezTo>
                        <a:pt x="1108" y="526"/>
                        <a:pt x="1103" y="520"/>
                        <a:pt x="1103" y="520"/>
                      </a:cubicBezTo>
                      <a:lnTo>
                        <a:pt x="1103" y="501"/>
                      </a:lnTo>
                      <a:lnTo>
                        <a:pt x="1103" y="495"/>
                      </a:lnTo>
                      <a:cubicBezTo>
                        <a:pt x="1114" y="490"/>
                        <a:pt x="1120" y="484"/>
                        <a:pt x="1133" y="477"/>
                      </a:cubicBezTo>
                      <a:cubicBezTo>
                        <a:pt x="1138" y="465"/>
                        <a:pt x="1150" y="460"/>
                        <a:pt x="1156" y="454"/>
                      </a:cubicBezTo>
                      <a:cubicBezTo>
                        <a:pt x="1156" y="448"/>
                        <a:pt x="1163" y="448"/>
                        <a:pt x="1163" y="441"/>
                      </a:cubicBezTo>
                      <a:lnTo>
                        <a:pt x="1168" y="441"/>
                      </a:lnTo>
                      <a:cubicBezTo>
                        <a:pt x="1174" y="435"/>
                        <a:pt x="1174" y="430"/>
                        <a:pt x="1168" y="424"/>
                      </a:cubicBezTo>
                      <a:lnTo>
                        <a:pt x="1168" y="405"/>
                      </a:lnTo>
                      <a:cubicBezTo>
                        <a:pt x="1163" y="405"/>
                        <a:pt x="1163" y="400"/>
                        <a:pt x="1163" y="394"/>
                      </a:cubicBezTo>
                      <a:lnTo>
                        <a:pt x="1156" y="383"/>
                      </a:lnTo>
                      <a:cubicBezTo>
                        <a:pt x="1156" y="377"/>
                        <a:pt x="1150" y="364"/>
                        <a:pt x="1150" y="358"/>
                      </a:cubicBezTo>
                      <a:lnTo>
                        <a:pt x="1144" y="347"/>
                      </a:lnTo>
                      <a:cubicBezTo>
                        <a:pt x="1138" y="347"/>
                        <a:pt x="1138" y="341"/>
                        <a:pt x="1138" y="341"/>
                      </a:cubicBezTo>
                      <a:cubicBezTo>
                        <a:pt x="1138" y="341"/>
                        <a:pt x="1133" y="334"/>
                        <a:pt x="1127" y="334"/>
                      </a:cubicBezTo>
                      <a:lnTo>
                        <a:pt x="1037" y="334"/>
                      </a:lnTo>
                      <a:lnTo>
                        <a:pt x="1037" y="328"/>
                      </a:lnTo>
                      <a:lnTo>
                        <a:pt x="1031" y="317"/>
                      </a:lnTo>
                      <a:lnTo>
                        <a:pt x="1025" y="317"/>
                      </a:lnTo>
                      <a:lnTo>
                        <a:pt x="1020" y="305"/>
                      </a:lnTo>
                      <a:cubicBezTo>
                        <a:pt x="1025" y="293"/>
                        <a:pt x="1031" y="281"/>
                        <a:pt x="1037" y="270"/>
                      </a:cubicBezTo>
                      <a:cubicBezTo>
                        <a:pt x="1037" y="257"/>
                        <a:pt x="1043" y="245"/>
                        <a:pt x="1048" y="240"/>
                      </a:cubicBezTo>
                      <a:lnTo>
                        <a:pt x="1056" y="221"/>
                      </a:lnTo>
                      <a:cubicBezTo>
                        <a:pt x="1056" y="215"/>
                        <a:pt x="1056" y="210"/>
                        <a:pt x="1048" y="204"/>
                      </a:cubicBezTo>
                      <a:lnTo>
                        <a:pt x="1043" y="191"/>
                      </a:lnTo>
                      <a:lnTo>
                        <a:pt x="1020" y="174"/>
                      </a:lnTo>
                      <a:lnTo>
                        <a:pt x="1001" y="155"/>
                      </a:lnTo>
                      <a:cubicBezTo>
                        <a:pt x="995" y="150"/>
                        <a:pt x="990" y="144"/>
                        <a:pt x="990" y="144"/>
                      </a:cubicBezTo>
                      <a:cubicBezTo>
                        <a:pt x="987" y="141"/>
                        <a:pt x="984" y="140"/>
                        <a:pt x="980" y="140"/>
                      </a:cubicBezTo>
                      <a:cubicBezTo>
                        <a:pt x="977" y="140"/>
                        <a:pt x="974" y="141"/>
                        <a:pt x="971" y="144"/>
                      </a:cubicBezTo>
                      <a:lnTo>
                        <a:pt x="960" y="150"/>
                      </a:lnTo>
                      <a:cubicBezTo>
                        <a:pt x="948" y="150"/>
                        <a:pt x="935" y="155"/>
                        <a:pt x="924" y="162"/>
                      </a:cubicBezTo>
                      <a:cubicBezTo>
                        <a:pt x="913" y="168"/>
                        <a:pt x="900" y="174"/>
                        <a:pt x="894" y="180"/>
                      </a:cubicBezTo>
                      <a:lnTo>
                        <a:pt x="883" y="168"/>
                      </a:lnTo>
                      <a:lnTo>
                        <a:pt x="877" y="168"/>
                      </a:lnTo>
                      <a:lnTo>
                        <a:pt x="864" y="162"/>
                      </a:lnTo>
                      <a:lnTo>
                        <a:pt x="864" y="155"/>
                      </a:lnTo>
                      <a:lnTo>
                        <a:pt x="864" y="120"/>
                      </a:lnTo>
                      <a:cubicBezTo>
                        <a:pt x="864" y="97"/>
                        <a:pt x="858" y="72"/>
                        <a:pt x="858" y="67"/>
                      </a:cubicBezTo>
                      <a:cubicBezTo>
                        <a:pt x="858" y="61"/>
                        <a:pt x="858" y="61"/>
                        <a:pt x="853" y="55"/>
                      </a:cubicBezTo>
                      <a:lnTo>
                        <a:pt x="847" y="55"/>
                      </a:lnTo>
                      <a:lnTo>
                        <a:pt x="834" y="48"/>
                      </a:lnTo>
                      <a:cubicBezTo>
                        <a:pt x="828" y="42"/>
                        <a:pt x="823" y="42"/>
                        <a:pt x="811" y="37"/>
                      </a:cubicBezTo>
                      <a:lnTo>
                        <a:pt x="798" y="31"/>
                      </a:lnTo>
                      <a:lnTo>
                        <a:pt x="787" y="31"/>
                      </a:lnTo>
                      <a:lnTo>
                        <a:pt x="775" y="25"/>
                      </a:lnTo>
                      <a:cubicBezTo>
                        <a:pt x="762" y="25"/>
                        <a:pt x="757" y="25"/>
                        <a:pt x="757" y="31"/>
                      </a:cubicBezTo>
                      <a:lnTo>
                        <a:pt x="751" y="31"/>
                      </a:lnTo>
                      <a:lnTo>
                        <a:pt x="745" y="37"/>
                      </a:lnTo>
                      <a:cubicBezTo>
                        <a:pt x="740" y="48"/>
                        <a:pt x="727" y="55"/>
                        <a:pt x="721" y="67"/>
                      </a:cubicBezTo>
                      <a:cubicBezTo>
                        <a:pt x="710" y="72"/>
                        <a:pt x="704" y="84"/>
                        <a:pt x="698" y="91"/>
                      </a:cubicBezTo>
                      <a:lnTo>
                        <a:pt x="698" y="97"/>
                      </a:lnTo>
                      <a:lnTo>
                        <a:pt x="691" y="91"/>
                      </a:lnTo>
                      <a:lnTo>
                        <a:pt x="662" y="91"/>
                      </a:lnTo>
                      <a:cubicBezTo>
                        <a:pt x="662" y="84"/>
                        <a:pt x="662" y="84"/>
                        <a:pt x="655" y="84"/>
                      </a:cubicBezTo>
                      <a:cubicBezTo>
                        <a:pt x="655" y="78"/>
                        <a:pt x="650" y="67"/>
                        <a:pt x="644" y="55"/>
                      </a:cubicBezTo>
                      <a:cubicBezTo>
                        <a:pt x="638" y="42"/>
                        <a:pt x="632" y="31"/>
                        <a:pt x="632" y="19"/>
                      </a:cubicBezTo>
                      <a:lnTo>
                        <a:pt x="627" y="7"/>
                      </a:lnTo>
                      <a:cubicBezTo>
                        <a:pt x="620" y="1"/>
                        <a:pt x="614"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9932680" y="3888947"/>
                  <a:ext cx="152409" cy="106535"/>
                </a:xfrm>
                <a:custGeom>
                  <a:avLst/>
                  <a:gdLst/>
                  <a:ahLst/>
                  <a:cxnLst/>
                  <a:rect l="l" t="t" r="r" b="b"/>
                  <a:pathLst>
                    <a:path w="495" h="346" extrusionOk="0">
                      <a:moveTo>
                        <a:pt x="245" y="36"/>
                      </a:moveTo>
                      <a:cubicBezTo>
                        <a:pt x="322" y="36"/>
                        <a:pt x="393" y="54"/>
                        <a:pt x="446" y="102"/>
                      </a:cubicBezTo>
                      <a:lnTo>
                        <a:pt x="245" y="304"/>
                      </a:lnTo>
                      <a:lnTo>
                        <a:pt x="42" y="102"/>
                      </a:lnTo>
                      <a:cubicBezTo>
                        <a:pt x="102" y="54"/>
                        <a:pt x="173" y="36"/>
                        <a:pt x="245" y="36"/>
                      </a:cubicBezTo>
                      <a:close/>
                      <a:moveTo>
                        <a:pt x="245" y="0"/>
                      </a:moveTo>
                      <a:cubicBezTo>
                        <a:pt x="160" y="0"/>
                        <a:pt x="72" y="30"/>
                        <a:pt x="6" y="84"/>
                      </a:cubicBezTo>
                      <a:cubicBezTo>
                        <a:pt x="0" y="90"/>
                        <a:pt x="0" y="90"/>
                        <a:pt x="0" y="96"/>
                      </a:cubicBezTo>
                      <a:cubicBezTo>
                        <a:pt x="0" y="102"/>
                        <a:pt x="0" y="107"/>
                        <a:pt x="6" y="107"/>
                      </a:cubicBezTo>
                      <a:lnTo>
                        <a:pt x="232" y="340"/>
                      </a:lnTo>
                      <a:cubicBezTo>
                        <a:pt x="239" y="346"/>
                        <a:pt x="245" y="346"/>
                        <a:pt x="245" y="346"/>
                      </a:cubicBezTo>
                      <a:cubicBezTo>
                        <a:pt x="250" y="346"/>
                        <a:pt x="256" y="346"/>
                        <a:pt x="256" y="340"/>
                      </a:cubicBezTo>
                      <a:lnTo>
                        <a:pt x="489" y="107"/>
                      </a:lnTo>
                      <a:cubicBezTo>
                        <a:pt x="495" y="107"/>
                        <a:pt x="495" y="102"/>
                        <a:pt x="495" y="96"/>
                      </a:cubicBezTo>
                      <a:cubicBezTo>
                        <a:pt x="495" y="90"/>
                        <a:pt x="495" y="90"/>
                        <a:pt x="489" y="84"/>
                      </a:cubicBezTo>
                      <a:cubicBezTo>
                        <a:pt x="418" y="30"/>
                        <a:pt x="333"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9932680" y="4032430"/>
                  <a:ext cx="152409" cy="106227"/>
                </a:xfrm>
                <a:custGeom>
                  <a:avLst/>
                  <a:gdLst/>
                  <a:ahLst/>
                  <a:cxnLst/>
                  <a:rect l="l" t="t" r="r" b="b"/>
                  <a:pathLst>
                    <a:path w="495" h="345" extrusionOk="0">
                      <a:moveTo>
                        <a:pt x="245" y="41"/>
                      </a:moveTo>
                      <a:lnTo>
                        <a:pt x="446" y="243"/>
                      </a:lnTo>
                      <a:cubicBezTo>
                        <a:pt x="393" y="292"/>
                        <a:pt x="322" y="309"/>
                        <a:pt x="245" y="309"/>
                      </a:cubicBezTo>
                      <a:cubicBezTo>
                        <a:pt x="173" y="309"/>
                        <a:pt x="102" y="292"/>
                        <a:pt x="42" y="243"/>
                      </a:cubicBezTo>
                      <a:lnTo>
                        <a:pt x="245" y="41"/>
                      </a:lnTo>
                      <a:close/>
                      <a:moveTo>
                        <a:pt x="244" y="0"/>
                      </a:moveTo>
                      <a:cubicBezTo>
                        <a:pt x="240" y="0"/>
                        <a:pt x="235" y="2"/>
                        <a:pt x="232" y="6"/>
                      </a:cubicBezTo>
                      <a:lnTo>
                        <a:pt x="6" y="237"/>
                      </a:lnTo>
                      <a:cubicBezTo>
                        <a:pt x="0" y="237"/>
                        <a:pt x="0" y="243"/>
                        <a:pt x="0" y="249"/>
                      </a:cubicBezTo>
                      <a:cubicBezTo>
                        <a:pt x="0" y="256"/>
                        <a:pt x="0" y="256"/>
                        <a:pt x="6" y="262"/>
                      </a:cubicBezTo>
                      <a:cubicBezTo>
                        <a:pt x="72" y="314"/>
                        <a:pt x="160" y="345"/>
                        <a:pt x="245" y="345"/>
                      </a:cubicBezTo>
                      <a:cubicBezTo>
                        <a:pt x="333" y="345"/>
                        <a:pt x="418" y="314"/>
                        <a:pt x="489" y="262"/>
                      </a:cubicBezTo>
                      <a:cubicBezTo>
                        <a:pt x="495" y="256"/>
                        <a:pt x="495" y="256"/>
                        <a:pt x="495" y="249"/>
                      </a:cubicBezTo>
                      <a:cubicBezTo>
                        <a:pt x="495" y="243"/>
                        <a:pt x="495" y="237"/>
                        <a:pt x="489" y="237"/>
                      </a:cubicBezTo>
                      <a:lnTo>
                        <a:pt x="256" y="6"/>
                      </a:lnTo>
                      <a:cubicBezTo>
                        <a:pt x="253" y="2"/>
                        <a:pt x="249"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9874180" y="3936672"/>
                  <a:ext cx="117309" cy="154568"/>
                </a:xfrm>
                <a:custGeom>
                  <a:avLst/>
                  <a:gdLst/>
                  <a:ahLst/>
                  <a:cxnLst/>
                  <a:rect l="l" t="t" r="r" b="b"/>
                  <a:pathLst>
                    <a:path w="381" h="502" extrusionOk="0">
                      <a:moveTo>
                        <a:pt x="130" y="48"/>
                      </a:moveTo>
                      <a:lnTo>
                        <a:pt x="333" y="251"/>
                      </a:lnTo>
                      <a:lnTo>
                        <a:pt x="130" y="453"/>
                      </a:lnTo>
                      <a:cubicBezTo>
                        <a:pt x="42" y="334"/>
                        <a:pt x="42" y="167"/>
                        <a:pt x="130" y="48"/>
                      </a:cubicBezTo>
                      <a:close/>
                      <a:moveTo>
                        <a:pt x="130" y="1"/>
                      </a:moveTo>
                      <a:cubicBezTo>
                        <a:pt x="124" y="1"/>
                        <a:pt x="119" y="7"/>
                        <a:pt x="113" y="7"/>
                      </a:cubicBezTo>
                      <a:cubicBezTo>
                        <a:pt x="0" y="149"/>
                        <a:pt x="0" y="352"/>
                        <a:pt x="113" y="495"/>
                      </a:cubicBezTo>
                      <a:cubicBezTo>
                        <a:pt x="119" y="495"/>
                        <a:pt x="124" y="501"/>
                        <a:pt x="130" y="501"/>
                      </a:cubicBezTo>
                      <a:cubicBezTo>
                        <a:pt x="130" y="501"/>
                        <a:pt x="136" y="495"/>
                        <a:pt x="143" y="495"/>
                      </a:cubicBezTo>
                      <a:lnTo>
                        <a:pt x="369" y="262"/>
                      </a:lnTo>
                      <a:cubicBezTo>
                        <a:pt x="380" y="257"/>
                        <a:pt x="380" y="245"/>
                        <a:pt x="369" y="238"/>
                      </a:cubicBezTo>
                      <a:lnTo>
                        <a:pt x="143" y="7"/>
                      </a:lnTo>
                      <a:cubicBezTo>
                        <a:pt x="136" y="7"/>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10025973" y="3936672"/>
                  <a:ext cx="117617" cy="154568"/>
                </a:xfrm>
                <a:custGeom>
                  <a:avLst/>
                  <a:gdLst/>
                  <a:ahLst/>
                  <a:cxnLst/>
                  <a:rect l="l" t="t" r="r" b="b"/>
                  <a:pathLst>
                    <a:path w="382" h="502" extrusionOk="0">
                      <a:moveTo>
                        <a:pt x="250" y="48"/>
                      </a:moveTo>
                      <a:cubicBezTo>
                        <a:pt x="335" y="167"/>
                        <a:pt x="335" y="334"/>
                        <a:pt x="250" y="453"/>
                      </a:cubicBezTo>
                      <a:lnTo>
                        <a:pt x="49" y="251"/>
                      </a:lnTo>
                      <a:lnTo>
                        <a:pt x="250" y="48"/>
                      </a:lnTo>
                      <a:close/>
                      <a:moveTo>
                        <a:pt x="250" y="1"/>
                      </a:moveTo>
                      <a:cubicBezTo>
                        <a:pt x="245" y="1"/>
                        <a:pt x="239" y="7"/>
                        <a:pt x="239" y="7"/>
                      </a:cubicBezTo>
                      <a:lnTo>
                        <a:pt x="7" y="238"/>
                      </a:lnTo>
                      <a:cubicBezTo>
                        <a:pt x="0" y="245"/>
                        <a:pt x="0" y="257"/>
                        <a:pt x="7" y="262"/>
                      </a:cubicBezTo>
                      <a:lnTo>
                        <a:pt x="239" y="495"/>
                      </a:lnTo>
                      <a:cubicBezTo>
                        <a:pt x="239" y="495"/>
                        <a:pt x="245" y="501"/>
                        <a:pt x="250" y="501"/>
                      </a:cubicBezTo>
                      <a:cubicBezTo>
                        <a:pt x="258" y="501"/>
                        <a:pt x="263" y="495"/>
                        <a:pt x="263" y="495"/>
                      </a:cubicBezTo>
                      <a:cubicBezTo>
                        <a:pt x="382" y="352"/>
                        <a:pt x="382" y="149"/>
                        <a:pt x="263" y="7"/>
                      </a:cubicBezTo>
                      <a:cubicBezTo>
                        <a:pt x="263" y="7"/>
                        <a:pt x="25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9991181" y="3995174"/>
                  <a:ext cx="35100" cy="36949"/>
                </a:xfrm>
                <a:custGeom>
                  <a:avLst/>
                  <a:gdLst/>
                  <a:ahLst/>
                  <a:cxnLst/>
                  <a:rect l="l" t="t" r="r" b="b"/>
                  <a:pathLst>
                    <a:path w="114" h="120" extrusionOk="0">
                      <a:moveTo>
                        <a:pt x="55" y="37"/>
                      </a:moveTo>
                      <a:cubicBezTo>
                        <a:pt x="66" y="37"/>
                        <a:pt x="78" y="48"/>
                        <a:pt x="78" y="61"/>
                      </a:cubicBezTo>
                      <a:cubicBezTo>
                        <a:pt x="78" y="72"/>
                        <a:pt x="66" y="84"/>
                        <a:pt x="55" y="84"/>
                      </a:cubicBezTo>
                      <a:cubicBezTo>
                        <a:pt x="42" y="84"/>
                        <a:pt x="36" y="72"/>
                        <a:pt x="36" y="61"/>
                      </a:cubicBezTo>
                      <a:cubicBezTo>
                        <a:pt x="36" y="48"/>
                        <a:pt x="42" y="37"/>
                        <a:pt x="55" y="37"/>
                      </a:cubicBezTo>
                      <a:close/>
                      <a:moveTo>
                        <a:pt x="55" y="1"/>
                      </a:moveTo>
                      <a:cubicBezTo>
                        <a:pt x="25" y="1"/>
                        <a:pt x="0" y="31"/>
                        <a:pt x="0" y="61"/>
                      </a:cubicBezTo>
                      <a:cubicBezTo>
                        <a:pt x="0" y="91"/>
                        <a:pt x="25" y="120"/>
                        <a:pt x="55" y="120"/>
                      </a:cubicBezTo>
                      <a:cubicBezTo>
                        <a:pt x="90" y="120"/>
                        <a:pt x="113" y="91"/>
                        <a:pt x="113" y="61"/>
                      </a:cubicBezTo>
                      <a:cubicBezTo>
                        <a:pt x="113" y="31"/>
                        <a:pt x="90"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9"/>
              <p:cNvGrpSpPr/>
              <p:nvPr/>
            </p:nvGrpSpPr>
            <p:grpSpPr>
              <a:xfrm>
                <a:off x="7771648" y="4776493"/>
                <a:ext cx="290039" cy="290047"/>
                <a:chOff x="10138048" y="4112793"/>
                <a:chExt cx="290039" cy="290047"/>
              </a:xfrm>
            </p:grpSpPr>
            <p:sp>
              <p:nvSpPr>
                <p:cNvPr id="719" name="Google Shape;719;p9"/>
                <p:cNvSpPr/>
                <p:nvPr/>
              </p:nvSpPr>
              <p:spPr>
                <a:xfrm>
                  <a:off x="10193161" y="4167908"/>
                  <a:ext cx="179812" cy="179817"/>
                </a:xfrm>
                <a:custGeom>
                  <a:avLst/>
                  <a:gdLst/>
                  <a:ahLst/>
                  <a:cxnLst/>
                  <a:rect l="l" t="t" r="r" b="b"/>
                  <a:pathLst>
                    <a:path w="584" h="584" extrusionOk="0">
                      <a:moveTo>
                        <a:pt x="292" y="36"/>
                      </a:moveTo>
                      <a:cubicBezTo>
                        <a:pt x="435" y="36"/>
                        <a:pt x="548" y="149"/>
                        <a:pt x="548" y="292"/>
                      </a:cubicBezTo>
                      <a:cubicBezTo>
                        <a:pt x="548" y="435"/>
                        <a:pt x="435" y="548"/>
                        <a:pt x="292" y="548"/>
                      </a:cubicBezTo>
                      <a:cubicBezTo>
                        <a:pt x="149" y="548"/>
                        <a:pt x="36" y="435"/>
                        <a:pt x="36" y="292"/>
                      </a:cubicBezTo>
                      <a:cubicBezTo>
                        <a:pt x="36" y="149"/>
                        <a:pt x="149" y="36"/>
                        <a:pt x="292" y="36"/>
                      </a:cubicBezTo>
                      <a:close/>
                      <a:moveTo>
                        <a:pt x="292" y="0"/>
                      </a:moveTo>
                      <a:cubicBezTo>
                        <a:pt x="131" y="0"/>
                        <a:pt x="0" y="130"/>
                        <a:pt x="0" y="292"/>
                      </a:cubicBezTo>
                      <a:cubicBezTo>
                        <a:pt x="0" y="452"/>
                        <a:pt x="131" y="583"/>
                        <a:pt x="292" y="583"/>
                      </a:cubicBezTo>
                      <a:cubicBezTo>
                        <a:pt x="452" y="583"/>
                        <a:pt x="584" y="452"/>
                        <a:pt x="584" y="292"/>
                      </a:cubicBezTo>
                      <a:cubicBezTo>
                        <a:pt x="584" y="130"/>
                        <a:pt x="45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
                <p:cNvSpPr/>
                <p:nvPr/>
              </p:nvSpPr>
              <p:spPr>
                <a:xfrm>
                  <a:off x="10326789" y="4255968"/>
                  <a:ext cx="20629" cy="38488"/>
                </a:xfrm>
                <a:custGeom>
                  <a:avLst/>
                  <a:gdLst/>
                  <a:ahLst/>
                  <a:cxnLst/>
                  <a:rect l="l" t="t" r="r" b="b"/>
                  <a:pathLst>
                    <a:path w="67" h="125" extrusionOk="0">
                      <a:moveTo>
                        <a:pt x="54" y="0"/>
                      </a:moveTo>
                      <a:cubicBezTo>
                        <a:pt x="42" y="0"/>
                        <a:pt x="31" y="6"/>
                        <a:pt x="31" y="17"/>
                      </a:cubicBezTo>
                      <a:cubicBezTo>
                        <a:pt x="31" y="47"/>
                        <a:pt x="24" y="72"/>
                        <a:pt x="7" y="95"/>
                      </a:cubicBezTo>
                      <a:cubicBezTo>
                        <a:pt x="1" y="107"/>
                        <a:pt x="7" y="119"/>
                        <a:pt x="12" y="125"/>
                      </a:cubicBezTo>
                      <a:lnTo>
                        <a:pt x="24" y="125"/>
                      </a:lnTo>
                      <a:cubicBezTo>
                        <a:pt x="31" y="125"/>
                        <a:pt x="37" y="125"/>
                        <a:pt x="37" y="119"/>
                      </a:cubicBezTo>
                      <a:cubicBezTo>
                        <a:pt x="54" y="89"/>
                        <a:pt x="67" y="53"/>
                        <a:pt x="67" y="17"/>
                      </a:cubicBezTo>
                      <a:cubicBezTo>
                        <a:pt x="67" y="6"/>
                        <a:pt x="60"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
                <p:cNvSpPr/>
                <p:nvPr/>
              </p:nvSpPr>
              <p:spPr>
                <a:xfrm>
                  <a:off x="10218717" y="4237494"/>
                  <a:ext cx="18782" cy="53575"/>
                </a:xfrm>
                <a:custGeom>
                  <a:avLst/>
                  <a:gdLst/>
                  <a:ahLst/>
                  <a:cxnLst/>
                  <a:rect l="l" t="t" r="r" b="b"/>
                  <a:pathLst>
                    <a:path w="61" h="174" extrusionOk="0">
                      <a:moveTo>
                        <a:pt x="25" y="0"/>
                      </a:moveTo>
                      <a:cubicBezTo>
                        <a:pt x="18" y="0"/>
                        <a:pt x="6" y="6"/>
                        <a:pt x="6" y="12"/>
                      </a:cubicBezTo>
                      <a:cubicBezTo>
                        <a:pt x="0" y="30"/>
                        <a:pt x="0" y="47"/>
                        <a:pt x="0" y="66"/>
                      </a:cubicBezTo>
                      <a:cubicBezTo>
                        <a:pt x="0" y="102"/>
                        <a:pt x="6" y="137"/>
                        <a:pt x="25" y="167"/>
                      </a:cubicBezTo>
                      <a:cubicBezTo>
                        <a:pt x="25" y="173"/>
                        <a:pt x="30" y="173"/>
                        <a:pt x="36" y="173"/>
                      </a:cubicBezTo>
                      <a:lnTo>
                        <a:pt x="48" y="173"/>
                      </a:lnTo>
                      <a:cubicBezTo>
                        <a:pt x="53" y="167"/>
                        <a:pt x="60" y="155"/>
                        <a:pt x="53" y="149"/>
                      </a:cubicBezTo>
                      <a:cubicBezTo>
                        <a:pt x="42" y="126"/>
                        <a:pt x="36" y="96"/>
                        <a:pt x="36" y="66"/>
                      </a:cubicBezTo>
                      <a:lnTo>
                        <a:pt x="36" y="24"/>
                      </a:lnTo>
                      <a:cubicBezTo>
                        <a:pt x="42" y="12"/>
                        <a:pt x="3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
                <p:cNvSpPr/>
                <p:nvPr/>
              </p:nvSpPr>
              <p:spPr>
                <a:xfrm>
                  <a:off x="10286454" y="4299075"/>
                  <a:ext cx="39103" cy="23093"/>
                </a:xfrm>
                <a:custGeom>
                  <a:avLst/>
                  <a:gdLst/>
                  <a:ahLst/>
                  <a:cxnLst/>
                  <a:rect l="l" t="t" r="r" b="b"/>
                  <a:pathLst>
                    <a:path w="127" h="75" extrusionOk="0">
                      <a:moveTo>
                        <a:pt x="102" y="1"/>
                      </a:moveTo>
                      <a:cubicBezTo>
                        <a:pt x="100" y="1"/>
                        <a:pt x="98" y="1"/>
                        <a:pt x="96" y="3"/>
                      </a:cubicBezTo>
                      <a:cubicBezTo>
                        <a:pt x="72" y="20"/>
                        <a:pt x="42" y="33"/>
                        <a:pt x="19" y="39"/>
                      </a:cubicBezTo>
                      <a:cubicBezTo>
                        <a:pt x="6" y="39"/>
                        <a:pt x="0" y="50"/>
                        <a:pt x="0" y="56"/>
                      </a:cubicBezTo>
                      <a:cubicBezTo>
                        <a:pt x="0" y="69"/>
                        <a:pt x="6" y="75"/>
                        <a:pt x="19" y="75"/>
                      </a:cubicBezTo>
                      <a:cubicBezTo>
                        <a:pt x="55" y="69"/>
                        <a:pt x="91" y="56"/>
                        <a:pt x="113" y="33"/>
                      </a:cubicBezTo>
                      <a:cubicBezTo>
                        <a:pt x="126" y="26"/>
                        <a:pt x="126" y="15"/>
                        <a:pt x="119" y="9"/>
                      </a:cubicBezTo>
                      <a:cubicBezTo>
                        <a:pt x="115" y="5"/>
                        <a:pt x="108"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10271983" y="4192540"/>
                  <a:ext cx="40335" cy="15703"/>
                </a:xfrm>
                <a:custGeom>
                  <a:avLst/>
                  <a:gdLst/>
                  <a:ahLst/>
                  <a:cxnLst/>
                  <a:rect l="l" t="t" r="r" b="b"/>
                  <a:pathLst>
                    <a:path w="131" h="51" extrusionOk="0">
                      <a:moveTo>
                        <a:pt x="43" y="1"/>
                      </a:moveTo>
                      <a:cubicBezTo>
                        <a:pt x="34" y="1"/>
                        <a:pt x="26" y="2"/>
                        <a:pt x="17" y="3"/>
                      </a:cubicBezTo>
                      <a:cubicBezTo>
                        <a:pt x="6" y="3"/>
                        <a:pt x="0" y="9"/>
                        <a:pt x="0" y="22"/>
                      </a:cubicBezTo>
                      <a:cubicBezTo>
                        <a:pt x="0" y="33"/>
                        <a:pt x="12" y="39"/>
                        <a:pt x="17" y="39"/>
                      </a:cubicBezTo>
                      <a:cubicBezTo>
                        <a:pt x="26" y="37"/>
                        <a:pt x="34" y="37"/>
                        <a:pt x="41" y="37"/>
                      </a:cubicBezTo>
                      <a:cubicBezTo>
                        <a:pt x="63" y="37"/>
                        <a:pt x="84" y="42"/>
                        <a:pt x="102" y="50"/>
                      </a:cubicBezTo>
                      <a:lnTo>
                        <a:pt x="113" y="50"/>
                      </a:lnTo>
                      <a:cubicBezTo>
                        <a:pt x="119" y="50"/>
                        <a:pt x="125" y="45"/>
                        <a:pt x="125" y="39"/>
                      </a:cubicBezTo>
                      <a:cubicBezTo>
                        <a:pt x="130" y="33"/>
                        <a:pt x="125" y="22"/>
                        <a:pt x="119" y="15"/>
                      </a:cubicBezTo>
                      <a:cubicBezTo>
                        <a:pt x="93" y="6"/>
                        <a:pt x="6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10239038" y="4296611"/>
                  <a:ext cx="36640" cy="25556"/>
                </a:xfrm>
                <a:custGeom>
                  <a:avLst/>
                  <a:gdLst/>
                  <a:ahLst/>
                  <a:cxnLst/>
                  <a:rect l="l" t="t" r="r" b="b"/>
                  <a:pathLst>
                    <a:path w="119" h="83" extrusionOk="0">
                      <a:moveTo>
                        <a:pt x="19" y="1"/>
                      </a:moveTo>
                      <a:cubicBezTo>
                        <a:pt x="14" y="1"/>
                        <a:pt x="9" y="4"/>
                        <a:pt x="6" y="11"/>
                      </a:cubicBezTo>
                      <a:cubicBezTo>
                        <a:pt x="0" y="17"/>
                        <a:pt x="0" y="28"/>
                        <a:pt x="6" y="34"/>
                      </a:cubicBezTo>
                      <a:cubicBezTo>
                        <a:pt x="30" y="58"/>
                        <a:pt x="66" y="70"/>
                        <a:pt x="94" y="83"/>
                      </a:cubicBezTo>
                      <a:lnTo>
                        <a:pt x="102" y="83"/>
                      </a:lnTo>
                      <a:cubicBezTo>
                        <a:pt x="107" y="83"/>
                        <a:pt x="119" y="77"/>
                        <a:pt x="119" y="64"/>
                      </a:cubicBezTo>
                      <a:cubicBezTo>
                        <a:pt x="119" y="58"/>
                        <a:pt x="113" y="47"/>
                        <a:pt x="107" y="47"/>
                      </a:cubicBezTo>
                      <a:cubicBezTo>
                        <a:pt x="77" y="41"/>
                        <a:pt x="53" y="23"/>
                        <a:pt x="30" y="5"/>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10317552" y="4208551"/>
                  <a:ext cx="27711" cy="36641"/>
                </a:xfrm>
                <a:custGeom>
                  <a:avLst/>
                  <a:gdLst/>
                  <a:ahLst/>
                  <a:cxnLst/>
                  <a:rect l="l" t="t" r="r" b="b"/>
                  <a:pathLst>
                    <a:path w="90" h="119" extrusionOk="0">
                      <a:moveTo>
                        <a:pt x="24" y="1"/>
                      </a:moveTo>
                      <a:cubicBezTo>
                        <a:pt x="18" y="1"/>
                        <a:pt x="13" y="4"/>
                        <a:pt x="7" y="11"/>
                      </a:cubicBezTo>
                      <a:cubicBezTo>
                        <a:pt x="1" y="17"/>
                        <a:pt x="1" y="28"/>
                        <a:pt x="12" y="34"/>
                      </a:cubicBezTo>
                      <a:cubicBezTo>
                        <a:pt x="31" y="53"/>
                        <a:pt x="48" y="77"/>
                        <a:pt x="54" y="106"/>
                      </a:cubicBezTo>
                      <a:cubicBezTo>
                        <a:pt x="54" y="113"/>
                        <a:pt x="67" y="118"/>
                        <a:pt x="72" y="118"/>
                      </a:cubicBezTo>
                      <a:lnTo>
                        <a:pt x="78" y="118"/>
                      </a:lnTo>
                      <a:cubicBezTo>
                        <a:pt x="84" y="113"/>
                        <a:pt x="90" y="106"/>
                        <a:pt x="90" y="94"/>
                      </a:cubicBezTo>
                      <a:cubicBezTo>
                        <a:pt x="78" y="64"/>
                        <a:pt x="61" y="34"/>
                        <a:pt x="37" y="6"/>
                      </a:cubicBezTo>
                      <a:cubicBezTo>
                        <a:pt x="32" y="2"/>
                        <a:pt x="28"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10227954" y="4198082"/>
                  <a:ext cx="35100" cy="30483"/>
                </a:xfrm>
                <a:custGeom>
                  <a:avLst/>
                  <a:gdLst/>
                  <a:ahLst/>
                  <a:cxnLst/>
                  <a:rect l="l" t="t" r="r" b="b"/>
                  <a:pathLst>
                    <a:path w="114" h="99" extrusionOk="0">
                      <a:moveTo>
                        <a:pt x="92" y="1"/>
                      </a:moveTo>
                      <a:cubicBezTo>
                        <a:pt x="89" y="1"/>
                        <a:pt x="86" y="2"/>
                        <a:pt x="83" y="4"/>
                      </a:cubicBezTo>
                      <a:cubicBezTo>
                        <a:pt x="53" y="21"/>
                        <a:pt x="23" y="45"/>
                        <a:pt x="6" y="68"/>
                      </a:cubicBezTo>
                      <a:cubicBezTo>
                        <a:pt x="0" y="81"/>
                        <a:pt x="0" y="92"/>
                        <a:pt x="12" y="98"/>
                      </a:cubicBezTo>
                      <a:lnTo>
                        <a:pt x="23" y="98"/>
                      </a:lnTo>
                      <a:cubicBezTo>
                        <a:pt x="23" y="98"/>
                        <a:pt x="30" y="98"/>
                        <a:pt x="36" y="92"/>
                      </a:cubicBezTo>
                      <a:cubicBezTo>
                        <a:pt x="53" y="68"/>
                        <a:pt x="78" y="51"/>
                        <a:pt x="102" y="40"/>
                      </a:cubicBezTo>
                      <a:cubicBezTo>
                        <a:pt x="108" y="32"/>
                        <a:pt x="113" y="21"/>
                        <a:pt x="108" y="15"/>
                      </a:cubicBezTo>
                      <a:cubicBezTo>
                        <a:pt x="103" y="7"/>
                        <a:pt x="99"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10138048" y="4112793"/>
                  <a:ext cx="290039" cy="290047"/>
                </a:xfrm>
                <a:custGeom>
                  <a:avLst/>
                  <a:gdLst/>
                  <a:ahLst/>
                  <a:cxnLst/>
                  <a:rect l="l" t="t" r="r" b="b"/>
                  <a:pathLst>
                    <a:path w="942" h="942" extrusionOk="0">
                      <a:moveTo>
                        <a:pt x="565" y="42"/>
                      </a:moveTo>
                      <a:cubicBezTo>
                        <a:pt x="573" y="42"/>
                        <a:pt x="578" y="42"/>
                        <a:pt x="584" y="48"/>
                      </a:cubicBezTo>
                      <a:cubicBezTo>
                        <a:pt x="595" y="48"/>
                        <a:pt x="601" y="53"/>
                        <a:pt x="608" y="53"/>
                      </a:cubicBezTo>
                      <a:lnTo>
                        <a:pt x="614" y="53"/>
                      </a:lnTo>
                      <a:lnTo>
                        <a:pt x="614" y="89"/>
                      </a:lnTo>
                      <a:lnTo>
                        <a:pt x="614" y="125"/>
                      </a:lnTo>
                      <a:lnTo>
                        <a:pt x="614" y="138"/>
                      </a:lnTo>
                      <a:lnTo>
                        <a:pt x="614" y="149"/>
                      </a:lnTo>
                      <a:lnTo>
                        <a:pt x="637" y="161"/>
                      </a:lnTo>
                      <a:lnTo>
                        <a:pt x="644" y="161"/>
                      </a:lnTo>
                      <a:lnTo>
                        <a:pt x="650" y="166"/>
                      </a:lnTo>
                      <a:cubicBezTo>
                        <a:pt x="655" y="166"/>
                        <a:pt x="655" y="166"/>
                        <a:pt x="655" y="174"/>
                      </a:cubicBezTo>
                      <a:lnTo>
                        <a:pt x="680" y="185"/>
                      </a:lnTo>
                      <a:lnTo>
                        <a:pt x="685" y="179"/>
                      </a:lnTo>
                      <a:cubicBezTo>
                        <a:pt x="685" y="179"/>
                        <a:pt x="691" y="174"/>
                        <a:pt x="697" y="174"/>
                      </a:cubicBezTo>
                      <a:cubicBezTo>
                        <a:pt x="708" y="166"/>
                        <a:pt x="715" y="161"/>
                        <a:pt x="727" y="155"/>
                      </a:cubicBezTo>
                      <a:cubicBezTo>
                        <a:pt x="738" y="149"/>
                        <a:pt x="751" y="149"/>
                        <a:pt x="757" y="144"/>
                      </a:cubicBezTo>
                      <a:lnTo>
                        <a:pt x="763" y="144"/>
                      </a:lnTo>
                      <a:cubicBezTo>
                        <a:pt x="768" y="144"/>
                        <a:pt x="774" y="155"/>
                        <a:pt x="780" y="161"/>
                      </a:cubicBezTo>
                      <a:cubicBezTo>
                        <a:pt x="787" y="166"/>
                        <a:pt x="793" y="174"/>
                        <a:pt x="798" y="179"/>
                      </a:cubicBezTo>
                      <a:lnTo>
                        <a:pt x="798" y="185"/>
                      </a:lnTo>
                      <a:cubicBezTo>
                        <a:pt x="793" y="191"/>
                        <a:pt x="793" y="202"/>
                        <a:pt x="787" y="215"/>
                      </a:cubicBezTo>
                      <a:cubicBezTo>
                        <a:pt x="780" y="226"/>
                        <a:pt x="774" y="232"/>
                        <a:pt x="768" y="245"/>
                      </a:cubicBezTo>
                      <a:cubicBezTo>
                        <a:pt x="768" y="251"/>
                        <a:pt x="763" y="256"/>
                        <a:pt x="763" y="256"/>
                      </a:cubicBezTo>
                      <a:lnTo>
                        <a:pt x="757" y="262"/>
                      </a:lnTo>
                      <a:lnTo>
                        <a:pt x="768" y="286"/>
                      </a:lnTo>
                      <a:cubicBezTo>
                        <a:pt x="768" y="286"/>
                        <a:pt x="774" y="286"/>
                        <a:pt x="774" y="292"/>
                      </a:cubicBezTo>
                      <a:lnTo>
                        <a:pt x="780" y="298"/>
                      </a:lnTo>
                      <a:lnTo>
                        <a:pt x="780" y="304"/>
                      </a:lnTo>
                      <a:lnTo>
                        <a:pt x="793" y="328"/>
                      </a:lnTo>
                      <a:lnTo>
                        <a:pt x="887" y="328"/>
                      </a:lnTo>
                      <a:lnTo>
                        <a:pt x="887" y="334"/>
                      </a:lnTo>
                      <a:cubicBezTo>
                        <a:pt x="887" y="339"/>
                        <a:pt x="894" y="345"/>
                        <a:pt x="894" y="358"/>
                      </a:cubicBezTo>
                      <a:cubicBezTo>
                        <a:pt x="894" y="364"/>
                        <a:pt x="900" y="369"/>
                        <a:pt x="900" y="375"/>
                      </a:cubicBezTo>
                      <a:lnTo>
                        <a:pt x="900" y="381"/>
                      </a:lnTo>
                      <a:lnTo>
                        <a:pt x="900" y="388"/>
                      </a:lnTo>
                      <a:cubicBezTo>
                        <a:pt x="887" y="394"/>
                        <a:pt x="881" y="399"/>
                        <a:pt x="870" y="405"/>
                      </a:cubicBezTo>
                      <a:cubicBezTo>
                        <a:pt x="864" y="411"/>
                        <a:pt x="864" y="411"/>
                        <a:pt x="858" y="417"/>
                      </a:cubicBezTo>
                      <a:cubicBezTo>
                        <a:pt x="851" y="417"/>
                        <a:pt x="846" y="417"/>
                        <a:pt x="846" y="424"/>
                      </a:cubicBezTo>
                      <a:cubicBezTo>
                        <a:pt x="834" y="424"/>
                        <a:pt x="834" y="429"/>
                        <a:pt x="834" y="429"/>
                      </a:cubicBezTo>
                      <a:lnTo>
                        <a:pt x="823" y="435"/>
                      </a:lnTo>
                      <a:lnTo>
                        <a:pt x="823" y="447"/>
                      </a:lnTo>
                      <a:lnTo>
                        <a:pt x="823" y="459"/>
                      </a:lnTo>
                      <a:lnTo>
                        <a:pt x="823" y="471"/>
                      </a:lnTo>
                      <a:lnTo>
                        <a:pt x="823" y="482"/>
                      </a:lnTo>
                      <a:lnTo>
                        <a:pt x="823" y="495"/>
                      </a:lnTo>
                      <a:lnTo>
                        <a:pt x="823" y="507"/>
                      </a:lnTo>
                      <a:lnTo>
                        <a:pt x="834" y="512"/>
                      </a:lnTo>
                      <a:lnTo>
                        <a:pt x="846" y="518"/>
                      </a:lnTo>
                      <a:cubicBezTo>
                        <a:pt x="846" y="518"/>
                        <a:pt x="851" y="524"/>
                        <a:pt x="858" y="524"/>
                      </a:cubicBezTo>
                      <a:cubicBezTo>
                        <a:pt x="864" y="531"/>
                        <a:pt x="864" y="531"/>
                        <a:pt x="870" y="537"/>
                      </a:cubicBezTo>
                      <a:cubicBezTo>
                        <a:pt x="881" y="542"/>
                        <a:pt x="887" y="548"/>
                        <a:pt x="900" y="554"/>
                      </a:cubicBezTo>
                      <a:lnTo>
                        <a:pt x="900" y="567"/>
                      </a:lnTo>
                      <a:cubicBezTo>
                        <a:pt x="900" y="572"/>
                        <a:pt x="894" y="578"/>
                        <a:pt x="894" y="584"/>
                      </a:cubicBezTo>
                      <a:cubicBezTo>
                        <a:pt x="894" y="595"/>
                        <a:pt x="887" y="602"/>
                        <a:pt x="887" y="608"/>
                      </a:cubicBezTo>
                      <a:cubicBezTo>
                        <a:pt x="876" y="614"/>
                        <a:pt x="864" y="614"/>
                        <a:pt x="851" y="614"/>
                      </a:cubicBezTo>
                      <a:lnTo>
                        <a:pt x="793" y="614"/>
                      </a:lnTo>
                      <a:lnTo>
                        <a:pt x="780" y="638"/>
                      </a:lnTo>
                      <a:lnTo>
                        <a:pt x="780" y="644"/>
                      </a:lnTo>
                      <a:lnTo>
                        <a:pt x="774" y="650"/>
                      </a:lnTo>
                      <a:lnTo>
                        <a:pt x="768" y="655"/>
                      </a:lnTo>
                      <a:lnTo>
                        <a:pt x="757" y="680"/>
                      </a:lnTo>
                      <a:lnTo>
                        <a:pt x="763" y="685"/>
                      </a:lnTo>
                      <a:cubicBezTo>
                        <a:pt x="763" y="685"/>
                        <a:pt x="768" y="691"/>
                        <a:pt x="768" y="697"/>
                      </a:cubicBezTo>
                      <a:cubicBezTo>
                        <a:pt x="774" y="710"/>
                        <a:pt x="780" y="715"/>
                        <a:pt x="787" y="727"/>
                      </a:cubicBezTo>
                      <a:cubicBezTo>
                        <a:pt x="793" y="738"/>
                        <a:pt x="793" y="751"/>
                        <a:pt x="798" y="757"/>
                      </a:cubicBezTo>
                      <a:lnTo>
                        <a:pt x="798" y="762"/>
                      </a:lnTo>
                      <a:cubicBezTo>
                        <a:pt x="793" y="762"/>
                        <a:pt x="787" y="774"/>
                        <a:pt x="780" y="781"/>
                      </a:cubicBezTo>
                      <a:cubicBezTo>
                        <a:pt x="774" y="787"/>
                        <a:pt x="768" y="793"/>
                        <a:pt x="763" y="798"/>
                      </a:cubicBezTo>
                      <a:lnTo>
                        <a:pt x="757" y="798"/>
                      </a:lnTo>
                      <a:cubicBezTo>
                        <a:pt x="751" y="793"/>
                        <a:pt x="738" y="793"/>
                        <a:pt x="727" y="787"/>
                      </a:cubicBezTo>
                      <a:cubicBezTo>
                        <a:pt x="715" y="781"/>
                        <a:pt x="708" y="774"/>
                        <a:pt x="697" y="768"/>
                      </a:cubicBezTo>
                      <a:cubicBezTo>
                        <a:pt x="691" y="762"/>
                        <a:pt x="685" y="762"/>
                        <a:pt x="685" y="762"/>
                      </a:cubicBezTo>
                      <a:lnTo>
                        <a:pt x="680" y="757"/>
                      </a:lnTo>
                      <a:lnTo>
                        <a:pt x="655" y="768"/>
                      </a:lnTo>
                      <a:cubicBezTo>
                        <a:pt x="655" y="768"/>
                        <a:pt x="655" y="774"/>
                        <a:pt x="650" y="774"/>
                      </a:cubicBezTo>
                      <a:lnTo>
                        <a:pt x="644" y="781"/>
                      </a:lnTo>
                      <a:lnTo>
                        <a:pt x="637" y="781"/>
                      </a:lnTo>
                      <a:lnTo>
                        <a:pt x="614" y="793"/>
                      </a:lnTo>
                      <a:lnTo>
                        <a:pt x="614" y="804"/>
                      </a:lnTo>
                      <a:lnTo>
                        <a:pt x="614" y="817"/>
                      </a:lnTo>
                      <a:lnTo>
                        <a:pt x="614" y="853"/>
                      </a:lnTo>
                      <a:lnTo>
                        <a:pt x="614" y="888"/>
                      </a:lnTo>
                      <a:lnTo>
                        <a:pt x="608" y="888"/>
                      </a:lnTo>
                      <a:cubicBezTo>
                        <a:pt x="601" y="888"/>
                        <a:pt x="595" y="894"/>
                        <a:pt x="584" y="894"/>
                      </a:cubicBezTo>
                      <a:cubicBezTo>
                        <a:pt x="578" y="894"/>
                        <a:pt x="573" y="900"/>
                        <a:pt x="565" y="900"/>
                      </a:cubicBezTo>
                      <a:lnTo>
                        <a:pt x="554" y="900"/>
                      </a:lnTo>
                      <a:cubicBezTo>
                        <a:pt x="548" y="888"/>
                        <a:pt x="543" y="881"/>
                        <a:pt x="537" y="870"/>
                      </a:cubicBezTo>
                      <a:lnTo>
                        <a:pt x="524" y="858"/>
                      </a:lnTo>
                      <a:cubicBezTo>
                        <a:pt x="524" y="853"/>
                        <a:pt x="524" y="845"/>
                        <a:pt x="518" y="845"/>
                      </a:cubicBezTo>
                      <a:lnTo>
                        <a:pt x="513" y="834"/>
                      </a:lnTo>
                      <a:lnTo>
                        <a:pt x="507" y="823"/>
                      </a:lnTo>
                      <a:lnTo>
                        <a:pt x="435" y="823"/>
                      </a:lnTo>
                      <a:lnTo>
                        <a:pt x="430" y="834"/>
                      </a:lnTo>
                      <a:lnTo>
                        <a:pt x="422" y="845"/>
                      </a:lnTo>
                      <a:cubicBezTo>
                        <a:pt x="417" y="845"/>
                        <a:pt x="417" y="853"/>
                        <a:pt x="417" y="858"/>
                      </a:cubicBezTo>
                      <a:cubicBezTo>
                        <a:pt x="411" y="864"/>
                        <a:pt x="411" y="864"/>
                        <a:pt x="405" y="870"/>
                      </a:cubicBezTo>
                      <a:cubicBezTo>
                        <a:pt x="400" y="881"/>
                        <a:pt x="394" y="888"/>
                        <a:pt x="387" y="900"/>
                      </a:cubicBezTo>
                      <a:lnTo>
                        <a:pt x="375" y="900"/>
                      </a:lnTo>
                      <a:cubicBezTo>
                        <a:pt x="370" y="900"/>
                        <a:pt x="364" y="894"/>
                        <a:pt x="358" y="894"/>
                      </a:cubicBezTo>
                      <a:cubicBezTo>
                        <a:pt x="345" y="894"/>
                        <a:pt x="340" y="888"/>
                        <a:pt x="334" y="888"/>
                      </a:cubicBezTo>
                      <a:lnTo>
                        <a:pt x="328" y="888"/>
                      </a:lnTo>
                      <a:lnTo>
                        <a:pt x="328" y="853"/>
                      </a:lnTo>
                      <a:lnTo>
                        <a:pt x="328" y="817"/>
                      </a:lnTo>
                      <a:lnTo>
                        <a:pt x="328" y="804"/>
                      </a:lnTo>
                      <a:lnTo>
                        <a:pt x="328" y="793"/>
                      </a:lnTo>
                      <a:lnTo>
                        <a:pt x="304" y="781"/>
                      </a:lnTo>
                      <a:lnTo>
                        <a:pt x="298" y="781"/>
                      </a:lnTo>
                      <a:lnTo>
                        <a:pt x="292" y="774"/>
                      </a:lnTo>
                      <a:cubicBezTo>
                        <a:pt x="287" y="774"/>
                        <a:pt x="287" y="768"/>
                        <a:pt x="287" y="768"/>
                      </a:cubicBezTo>
                      <a:lnTo>
                        <a:pt x="262" y="757"/>
                      </a:lnTo>
                      <a:lnTo>
                        <a:pt x="257" y="762"/>
                      </a:lnTo>
                      <a:cubicBezTo>
                        <a:pt x="257" y="762"/>
                        <a:pt x="251" y="762"/>
                        <a:pt x="244" y="768"/>
                      </a:cubicBezTo>
                      <a:cubicBezTo>
                        <a:pt x="232" y="774"/>
                        <a:pt x="227" y="781"/>
                        <a:pt x="215" y="787"/>
                      </a:cubicBezTo>
                      <a:cubicBezTo>
                        <a:pt x="202" y="793"/>
                        <a:pt x="191" y="793"/>
                        <a:pt x="185" y="798"/>
                      </a:cubicBezTo>
                      <a:lnTo>
                        <a:pt x="179" y="798"/>
                      </a:lnTo>
                      <a:lnTo>
                        <a:pt x="161" y="781"/>
                      </a:lnTo>
                      <a:cubicBezTo>
                        <a:pt x="155" y="774"/>
                        <a:pt x="149" y="762"/>
                        <a:pt x="144" y="762"/>
                      </a:cubicBezTo>
                      <a:lnTo>
                        <a:pt x="144" y="757"/>
                      </a:lnTo>
                      <a:cubicBezTo>
                        <a:pt x="149" y="751"/>
                        <a:pt x="149" y="738"/>
                        <a:pt x="155" y="727"/>
                      </a:cubicBezTo>
                      <a:cubicBezTo>
                        <a:pt x="161" y="715"/>
                        <a:pt x="167" y="710"/>
                        <a:pt x="172" y="697"/>
                      </a:cubicBezTo>
                      <a:cubicBezTo>
                        <a:pt x="172" y="691"/>
                        <a:pt x="179" y="685"/>
                        <a:pt x="179" y="685"/>
                      </a:cubicBezTo>
                      <a:lnTo>
                        <a:pt x="185" y="680"/>
                      </a:lnTo>
                      <a:lnTo>
                        <a:pt x="172" y="655"/>
                      </a:lnTo>
                      <a:lnTo>
                        <a:pt x="167" y="650"/>
                      </a:lnTo>
                      <a:lnTo>
                        <a:pt x="161" y="644"/>
                      </a:lnTo>
                      <a:lnTo>
                        <a:pt x="161" y="638"/>
                      </a:lnTo>
                      <a:lnTo>
                        <a:pt x="149" y="614"/>
                      </a:lnTo>
                      <a:lnTo>
                        <a:pt x="89" y="614"/>
                      </a:lnTo>
                      <a:cubicBezTo>
                        <a:pt x="78" y="614"/>
                        <a:pt x="65" y="614"/>
                        <a:pt x="54" y="608"/>
                      </a:cubicBezTo>
                      <a:cubicBezTo>
                        <a:pt x="54" y="602"/>
                        <a:pt x="48" y="595"/>
                        <a:pt x="48" y="584"/>
                      </a:cubicBezTo>
                      <a:cubicBezTo>
                        <a:pt x="48" y="578"/>
                        <a:pt x="42" y="572"/>
                        <a:pt x="42" y="567"/>
                      </a:cubicBezTo>
                      <a:lnTo>
                        <a:pt x="42" y="554"/>
                      </a:lnTo>
                      <a:cubicBezTo>
                        <a:pt x="54" y="548"/>
                        <a:pt x="59" y="542"/>
                        <a:pt x="72" y="537"/>
                      </a:cubicBezTo>
                      <a:cubicBezTo>
                        <a:pt x="78" y="531"/>
                        <a:pt x="78" y="531"/>
                        <a:pt x="84" y="524"/>
                      </a:cubicBezTo>
                      <a:cubicBezTo>
                        <a:pt x="89" y="524"/>
                        <a:pt x="95" y="518"/>
                        <a:pt x="95" y="518"/>
                      </a:cubicBezTo>
                      <a:lnTo>
                        <a:pt x="108" y="512"/>
                      </a:lnTo>
                      <a:lnTo>
                        <a:pt x="119" y="507"/>
                      </a:lnTo>
                      <a:lnTo>
                        <a:pt x="119" y="495"/>
                      </a:lnTo>
                      <a:lnTo>
                        <a:pt x="119" y="482"/>
                      </a:lnTo>
                      <a:lnTo>
                        <a:pt x="119" y="471"/>
                      </a:lnTo>
                      <a:lnTo>
                        <a:pt x="119" y="459"/>
                      </a:lnTo>
                      <a:lnTo>
                        <a:pt x="119" y="447"/>
                      </a:lnTo>
                      <a:lnTo>
                        <a:pt x="119" y="435"/>
                      </a:lnTo>
                      <a:lnTo>
                        <a:pt x="108" y="429"/>
                      </a:lnTo>
                      <a:cubicBezTo>
                        <a:pt x="108" y="429"/>
                        <a:pt x="108" y="424"/>
                        <a:pt x="95" y="424"/>
                      </a:cubicBezTo>
                      <a:cubicBezTo>
                        <a:pt x="95" y="417"/>
                        <a:pt x="89" y="417"/>
                        <a:pt x="84" y="417"/>
                      </a:cubicBezTo>
                      <a:lnTo>
                        <a:pt x="72" y="405"/>
                      </a:lnTo>
                      <a:cubicBezTo>
                        <a:pt x="59" y="399"/>
                        <a:pt x="54" y="394"/>
                        <a:pt x="42" y="388"/>
                      </a:cubicBezTo>
                      <a:lnTo>
                        <a:pt x="42" y="381"/>
                      </a:lnTo>
                      <a:lnTo>
                        <a:pt x="42" y="375"/>
                      </a:lnTo>
                      <a:cubicBezTo>
                        <a:pt x="42" y="369"/>
                        <a:pt x="48" y="364"/>
                        <a:pt x="48" y="358"/>
                      </a:cubicBezTo>
                      <a:cubicBezTo>
                        <a:pt x="48" y="345"/>
                        <a:pt x="54" y="339"/>
                        <a:pt x="54" y="334"/>
                      </a:cubicBezTo>
                      <a:lnTo>
                        <a:pt x="54" y="328"/>
                      </a:lnTo>
                      <a:lnTo>
                        <a:pt x="149" y="328"/>
                      </a:lnTo>
                      <a:lnTo>
                        <a:pt x="161" y="304"/>
                      </a:lnTo>
                      <a:lnTo>
                        <a:pt x="161" y="298"/>
                      </a:lnTo>
                      <a:lnTo>
                        <a:pt x="167" y="292"/>
                      </a:lnTo>
                      <a:cubicBezTo>
                        <a:pt x="167" y="286"/>
                        <a:pt x="172" y="286"/>
                        <a:pt x="172" y="286"/>
                      </a:cubicBezTo>
                      <a:lnTo>
                        <a:pt x="185" y="262"/>
                      </a:lnTo>
                      <a:lnTo>
                        <a:pt x="179" y="256"/>
                      </a:lnTo>
                      <a:cubicBezTo>
                        <a:pt x="179" y="256"/>
                        <a:pt x="172" y="251"/>
                        <a:pt x="172" y="245"/>
                      </a:cubicBezTo>
                      <a:cubicBezTo>
                        <a:pt x="167" y="232"/>
                        <a:pt x="161" y="226"/>
                        <a:pt x="155" y="215"/>
                      </a:cubicBezTo>
                      <a:cubicBezTo>
                        <a:pt x="149" y="202"/>
                        <a:pt x="149" y="191"/>
                        <a:pt x="144" y="185"/>
                      </a:cubicBezTo>
                      <a:lnTo>
                        <a:pt x="144" y="179"/>
                      </a:lnTo>
                      <a:cubicBezTo>
                        <a:pt x="149" y="174"/>
                        <a:pt x="155" y="166"/>
                        <a:pt x="161" y="161"/>
                      </a:cubicBezTo>
                      <a:cubicBezTo>
                        <a:pt x="167" y="155"/>
                        <a:pt x="172" y="144"/>
                        <a:pt x="179" y="144"/>
                      </a:cubicBezTo>
                      <a:lnTo>
                        <a:pt x="185" y="144"/>
                      </a:lnTo>
                      <a:cubicBezTo>
                        <a:pt x="191" y="149"/>
                        <a:pt x="202" y="149"/>
                        <a:pt x="215" y="155"/>
                      </a:cubicBezTo>
                      <a:cubicBezTo>
                        <a:pt x="227" y="161"/>
                        <a:pt x="232" y="166"/>
                        <a:pt x="244" y="174"/>
                      </a:cubicBezTo>
                      <a:cubicBezTo>
                        <a:pt x="251" y="174"/>
                        <a:pt x="257" y="179"/>
                        <a:pt x="257" y="179"/>
                      </a:cubicBezTo>
                      <a:lnTo>
                        <a:pt x="262" y="185"/>
                      </a:lnTo>
                      <a:lnTo>
                        <a:pt x="287" y="174"/>
                      </a:lnTo>
                      <a:cubicBezTo>
                        <a:pt x="287" y="166"/>
                        <a:pt x="287" y="166"/>
                        <a:pt x="292" y="166"/>
                      </a:cubicBezTo>
                      <a:lnTo>
                        <a:pt x="298" y="161"/>
                      </a:lnTo>
                      <a:lnTo>
                        <a:pt x="304" y="161"/>
                      </a:lnTo>
                      <a:lnTo>
                        <a:pt x="328" y="149"/>
                      </a:lnTo>
                      <a:lnTo>
                        <a:pt x="328" y="138"/>
                      </a:lnTo>
                      <a:lnTo>
                        <a:pt x="328" y="125"/>
                      </a:lnTo>
                      <a:lnTo>
                        <a:pt x="328" y="89"/>
                      </a:lnTo>
                      <a:lnTo>
                        <a:pt x="328" y="53"/>
                      </a:lnTo>
                      <a:lnTo>
                        <a:pt x="334" y="53"/>
                      </a:lnTo>
                      <a:cubicBezTo>
                        <a:pt x="340" y="53"/>
                        <a:pt x="345" y="48"/>
                        <a:pt x="351" y="48"/>
                      </a:cubicBezTo>
                      <a:lnTo>
                        <a:pt x="358" y="48"/>
                      </a:lnTo>
                      <a:cubicBezTo>
                        <a:pt x="364" y="42"/>
                        <a:pt x="370" y="42"/>
                        <a:pt x="375" y="42"/>
                      </a:cubicBezTo>
                      <a:lnTo>
                        <a:pt x="387" y="42"/>
                      </a:lnTo>
                      <a:cubicBezTo>
                        <a:pt x="394" y="48"/>
                        <a:pt x="400" y="59"/>
                        <a:pt x="405" y="72"/>
                      </a:cubicBezTo>
                      <a:cubicBezTo>
                        <a:pt x="411" y="78"/>
                        <a:pt x="411" y="78"/>
                        <a:pt x="417" y="84"/>
                      </a:cubicBezTo>
                      <a:cubicBezTo>
                        <a:pt x="417" y="89"/>
                        <a:pt x="417" y="95"/>
                        <a:pt x="422" y="95"/>
                      </a:cubicBezTo>
                      <a:cubicBezTo>
                        <a:pt x="430" y="102"/>
                        <a:pt x="430" y="108"/>
                        <a:pt x="430" y="108"/>
                      </a:cubicBezTo>
                      <a:lnTo>
                        <a:pt x="435" y="119"/>
                      </a:lnTo>
                      <a:lnTo>
                        <a:pt x="507" y="119"/>
                      </a:lnTo>
                      <a:lnTo>
                        <a:pt x="513" y="108"/>
                      </a:lnTo>
                      <a:cubicBezTo>
                        <a:pt x="513" y="108"/>
                        <a:pt x="513" y="102"/>
                        <a:pt x="518" y="95"/>
                      </a:cubicBezTo>
                      <a:cubicBezTo>
                        <a:pt x="524" y="95"/>
                        <a:pt x="524" y="89"/>
                        <a:pt x="524" y="84"/>
                      </a:cubicBezTo>
                      <a:cubicBezTo>
                        <a:pt x="530" y="78"/>
                        <a:pt x="530" y="78"/>
                        <a:pt x="537" y="72"/>
                      </a:cubicBezTo>
                      <a:cubicBezTo>
                        <a:pt x="543" y="59"/>
                        <a:pt x="548" y="48"/>
                        <a:pt x="554" y="42"/>
                      </a:cubicBezTo>
                      <a:close/>
                      <a:moveTo>
                        <a:pt x="400" y="1"/>
                      </a:moveTo>
                      <a:lnTo>
                        <a:pt x="370" y="6"/>
                      </a:lnTo>
                      <a:cubicBezTo>
                        <a:pt x="364" y="6"/>
                        <a:pt x="358" y="12"/>
                        <a:pt x="345" y="12"/>
                      </a:cubicBezTo>
                      <a:cubicBezTo>
                        <a:pt x="334" y="18"/>
                        <a:pt x="328" y="18"/>
                        <a:pt x="322" y="18"/>
                      </a:cubicBezTo>
                      <a:lnTo>
                        <a:pt x="298" y="31"/>
                      </a:lnTo>
                      <a:lnTo>
                        <a:pt x="298" y="36"/>
                      </a:lnTo>
                      <a:cubicBezTo>
                        <a:pt x="298" y="42"/>
                        <a:pt x="292" y="66"/>
                        <a:pt x="292" y="89"/>
                      </a:cubicBezTo>
                      <a:lnTo>
                        <a:pt x="292" y="125"/>
                      </a:lnTo>
                      <a:cubicBezTo>
                        <a:pt x="287" y="131"/>
                        <a:pt x="287" y="131"/>
                        <a:pt x="280" y="131"/>
                      </a:cubicBezTo>
                      <a:lnTo>
                        <a:pt x="274" y="131"/>
                      </a:lnTo>
                      <a:lnTo>
                        <a:pt x="274" y="138"/>
                      </a:lnTo>
                      <a:cubicBezTo>
                        <a:pt x="268" y="138"/>
                        <a:pt x="268" y="138"/>
                        <a:pt x="262" y="144"/>
                      </a:cubicBezTo>
                      <a:cubicBezTo>
                        <a:pt x="251" y="138"/>
                        <a:pt x="238" y="131"/>
                        <a:pt x="232" y="125"/>
                      </a:cubicBezTo>
                      <a:cubicBezTo>
                        <a:pt x="221" y="119"/>
                        <a:pt x="208" y="114"/>
                        <a:pt x="197" y="108"/>
                      </a:cubicBezTo>
                      <a:cubicBezTo>
                        <a:pt x="191" y="108"/>
                        <a:pt x="185" y="102"/>
                        <a:pt x="185" y="102"/>
                      </a:cubicBezTo>
                      <a:lnTo>
                        <a:pt x="172" y="102"/>
                      </a:lnTo>
                      <a:lnTo>
                        <a:pt x="167" y="108"/>
                      </a:lnTo>
                      <a:cubicBezTo>
                        <a:pt x="167" y="108"/>
                        <a:pt x="149" y="119"/>
                        <a:pt x="137" y="138"/>
                      </a:cubicBezTo>
                      <a:cubicBezTo>
                        <a:pt x="119" y="149"/>
                        <a:pt x="108" y="166"/>
                        <a:pt x="108" y="166"/>
                      </a:cubicBezTo>
                      <a:lnTo>
                        <a:pt x="101" y="174"/>
                      </a:lnTo>
                      <a:lnTo>
                        <a:pt x="101" y="185"/>
                      </a:lnTo>
                      <a:cubicBezTo>
                        <a:pt x="101" y="185"/>
                        <a:pt x="108" y="191"/>
                        <a:pt x="108" y="196"/>
                      </a:cubicBezTo>
                      <a:cubicBezTo>
                        <a:pt x="114" y="209"/>
                        <a:pt x="119" y="221"/>
                        <a:pt x="125" y="232"/>
                      </a:cubicBezTo>
                      <a:cubicBezTo>
                        <a:pt x="131" y="238"/>
                        <a:pt x="137" y="251"/>
                        <a:pt x="144" y="262"/>
                      </a:cubicBezTo>
                      <a:cubicBezTo>
                        <a:pt x="137" y="268"/>
                        <a:pt x="137" y="268"/>
                        <a:pt x="137" y="274"/>
                      </a:cubicBezTo>
                      <a:lnTo>
                        <a:pt x="131" y="281"/>
                      </a:lnTo>
                      <a:cubicBezTo>
                        <a:pt x="131" y="286"/>
                        <a:pt x="131" y="286"/>
                        <a:pt x="125" y="286"/>
                      </a:cubicBezTo>
                      <a:lnTo>
                        <a:pt x="125" y="292"/>
                      </a:lnTo>
                      <a:lnTo>
                        <a:pt x="89" y="292"/>
                      </a:lnTo>
                      <a:cubicBezTo>
                        <a:pt x="65" y="292"/>
                        <a:pt x="42" y="298"/>
                        <a:pt x="42" y="298"/>
                      </a:cubicBezTo>
                      <a:lnTo>
                        <a:pt x="29" y="298"/>
                      </a:lnTo>
                      <a:lnTo>
                        <a:pt x="24" y="322"/>
                      </a:lnTo>
                      <a:cubicBezTo>
                        <a:pt x="18" y="328"/>
                        <a:pt x="18" y="334"/>
                        <a:pt x="12" y="345"/>
                      </a:cubicBezTo>
                      <a:cubicBezTo>
                        <a:pt x="12" y="358"/>
                        <a:pt x="6" y="364"/>
                        <a:pt x="6" y="369"/>
                      </a:cubicBezTo>
                      <a:lnTo>
                        <a:pt x="1" y="399"/>
                      </a:lnTo>
                      <a:lnTo>
                        <a:pt x="12" y="405"/>
                      </a:lnTo>
                      <a:cubicBezTo>
                        <a:pt x="12" y="405"/>
                        <a:pt x="12" y="411"/>
                        <a:pt x="24" y="417"/>
                      </a:cubicBezTo>
                      <a:cubicBezTo>
                        <a:pt x="29" y="424"/>
                        <a:pt x="42" y="429"/>
                        <a:pt x="48" y="435"/>
                      </a:cubicBezTo>
                      <a:cubicBezTo>
                        <a:pt x="54" y="441"/>
                        <a:pt x="59" y="441"/>
                        <a:pt x="65" y="447"/>
                      </a:cubicBezTo>
                      <a:cubicBezTo>
                        <a:pt x="72" y="447"/>
                        <a:pt x="78" y="452"/>
                        <a:pt x="78" y="452"/>
                      </a:cubicBezTo>
                      <a:lnTo>
                        <a:pt x="84" y="452"/>
                      </a:lnTo>
                      <a:lnTo>
                        <a:pt x="84" y="459"/>
                      </a:lnTo>
                      <a:lnTo>
                        <a:pt x="84" y="471"/>
                      </a:lnTo>
                      <a:lnTo>
                        <a:pt x="84" y="482"/>
                      </a:lnTo>
                      <a:lnTo>
                        <a:pt x="84" y="488"/>
                      </a:lnTo>
                      <a:lnTo>
                        <a:pt x="78" y="488"/>
                      </a:lnTo>
                      <a:cubicBezTo>
                        <a:pt x="78" y="488"/>
                        <a:pt x="72" y="495"/>
                        <a:pt x="65" y="495"/>
                      </a:cubicBezTo>
                      <a:cubicBezTo>
                        <a:pt x="59" y="501"/>
                        <a:pt x="54" y="501"/>
                        <a:pt x="48" y="507"/>
                      </a:cubicBezTo>
                      <a:cubicBezTo>
                        <a:pt x="42" y="512"/>
                        <a:pt x="29" y="518"/>
                        <a:pt x="24" y="524"/>
                      </a:cubicBezTo>
                      <a:cubicBezTo>
                        <a:pt x="12" y="531"/>
                        <a:pt x="12" y="537"/>
                        <a:pt x="12" y="537"/>
                      </a:cubicBezTo>
                      <a:lnTo>
                        <a:pt x="1" y="542"/>
                      </a:lnTo>
                      <a:lnTo>
                        <a:pt x="6" y="572"/>
                      </a:lnTo>
                      <a:cubicBezTo>
                        <a:pt x="6" y="578"/>
                        <a:pt x="12" y="584"/>
                        <a:pt x="12" y="595"/>
                      </a:cubicBezTo>
                      <a:cubicBezTo>
                        <a:pt x="18" y="602"/>
                        <a:pt x="18" y="614"/>
                        <a:pt x="18" y="620"/>
                      </a:cubicBezTo>
                      <a:lnTo>
                        <a:pt x="29" y="644"/>
                      </a:lnTo>
                      <a:lnTo>
                        <a:pt x="42" y="644"/>
                      </a:lnTo>
                      <a:cubicBezTo>
                        <a:pt x="42" y="644"/>
                        <a:pt x="65" y="650"/>
                        <a:pt x="89" y="650"/>
                      </a:cubicBezTo>
                      <a:lnTo>
                        <a:pt x="125" y="650"/>
                      </a:lnTo>
                      <a:cubicBezTo>
                        <a:pt x="131" y="655"/>
                        <a:pt x="131" y="655"/>
                        <a:pt x="131" y="661"/>
                      </a:cubicBezTo>
                      <a:lnTo>
                        <a:pt x="137" y="667"/>
                      </a:lnTo>
                      <a:cubicBezTo>
                        <a:pt x="137" y="667"/>
                        <a:pt x="137" y="674"/>
                        <a:pt x="144" y="674"/>
                      </a:cubicBezTo>
                      <a:lnTo>
                        <a:pt x="144" y="680"/>
                      </a:lnTo>
                      <a:cubicBezTo>
                        <a:pt x="137" y="691"/>
                        <a:pt x="131" y="697"/>
                        <a:pt x="125" y="710"/>
                      </a:cubicBezTo>
                      <a:cubicBezTo>
                        <a:pt x="119" y="721"/>
                        <a:pt x="114" y="732"/>
                        <a:pt x="108" y="745"/>
                      </a:cubicBezTo>
                      <a:cubicBezTo>
                        <a:pt x="108" y="751"/>
                        <a:pt x="101" y="757"/>
                        <a:pt x="101" y="757"/>
                      </a:cubicBezTo>
                      <a:lnTo>
                        <a:pt x="101" y="768"/>
                      </a:lnTo>
                      <a:lnTo>
                        <a:pt x="108" y="774"/>
                      </a:lnTo>
                      <a:cubicBezTo>
                        <a:pt x="108" y="774"/>
                        <a:pt x="119" y="793"/>
                        <a:pt x="137" y="804"/>
                      </a:cubicBezTo>
                      <a:cubicBezTo>
                        <a:pt x="149" y="823"/>
                        <a:pt x="167" y="834"/>
                        <a:pt x="167" y="834"/>
                      </a:cubicBezTo>
                      <a:lnTo>
                        <a:pt x="172" y="840"/>
                      </a:lnTo>
                      <a:lnTo>
                        <a:pt x="185" y="834"/>
                      </a:lnTo>
                      <a:cubicBezTo>
                        <a:pt x="185" y="834"/>
                        <a:pt x="191" y="834"/>
                        <a:pt x="197" y="828"/>
                      </a:cubicBezTo>
                      <a:cubicBezTo>
                        <a:pt x="208" y="828"/>
                        <a:pt x="221" y="823"/>
                        <a:pt x="232" y="817"/>
                      </a:cubicBezTo>
                      <a:cubicBezTo>
                        <a:pt x="238" y="810"/>
                        <a:pt x="251" y="804"/>
                        <a:pt x="262" y="798"/>
                      </a:cubicBezTo>
                      <a:cubicBezTo>
                        <a:pt x="268" y="804"/>
                        <a:pt x="268" y="804"/>
                        <a:pt x="274" y="804"/>
                      </a:cubicBezTo>
                      <a:lnTo>
                        <a:pt x="280" y="810"/>
                      </a:lnTo>
                      <a:cubicBezTo>
                        <a:pt x="287" y="810"/>
                        <a:pt x="287" y="810"/>
                        <a:pt x="287" y="817"/>
                      </a:cubicBezTo>
                      <a:lnTo>
                        <a:pt x="292" y="817"/>
                      </a:lnTo>
                      <a:lnTo>
                        <a:pt x="292" y="853"/>
                      </a:lnTo>
                      <a:cubicBezTo>
                        <a:pt x="292" y="875"/>
                        <a:pt x="298" y="900"/>
                        <a:pt x="298" y="900"/>
                      </a:cubicBezTo>
                      <a:lnTo>
                        <a:pt x="298" y="911"/>
                      </a:lnTo>
                      <a:lnTo>
                        <a:pt x="322" y="917"/>
                      </a:lnTo>
                      <a:cubicBezTo>
                        <a:pt x="328" y="924"/>
                        <a:pt x="334" y="924"/>
                        <a:pt x="345" y="930"/>
                      </a:cubicBezTo>
                      <a:cubicBezTo>
                        <a:pt x="358" y="930"/>
                        <a:pt x="364" y="930"/>
                        <a:pt x="370" y="935"/>
                      </a:cubicBezTo>
                      <a:lnTo>
                        <a:pt x="400" y="941"/>
                      </a:lnTo>
                      <a:lnTo>
                        <a:pt x="405" y="930"/>
                      </a:lnTo>
                      <a:lnTo>
                        <a:pt x="417" y="917"/>
                      </a:lnTo>
                      <a:cubicBezTo>
                        <a:pt x="422" y="911"/>
                        <a:pt x="430" y="900"/>
                        <a:pt x="435" y="888"/>
                      </a:cubicBezTo>
                      <a:cubicBezTo>
                        <a:pt x="441" y="888"/>
                        <a:pt x="441" y="881"/>
                        <a:pt x="447" y="875"/>
                      </a:cubicBezTo>
                      <a:cubicBezTo>
                        <a:pt x="447" y="870"/>
                        <a:pt x="452" y="864"/>
                        <a:pt x="452" y="864"/>
                      </a:cubicBezTo>
                      <a:lnTo>
                        <a:pt x="452" y="858"/>
                      </a:lnTo>
                      <a:lnTo>
                        <a:pt x="488" y="858"/>
                      </a:lnTo>
                      <a:lnTo>
                        <a:pt x="488" y="864"/>
                      </a:lnTo>
                      <a:cubicBezTo>
                        <a:pt x="488" y="864"/>
                        <a:pt x="494" y="870"/>
                        <a:pt x="494" y="875"/>
                      </a:cubicBezTo>
                      <a:cubicBezTo>
                        <a:pt x="501" y="881"/>
                        <a:pt x="501" y="888"/>
                        <a:pt x="507" y="888"/>
                      </a:cubicBezTo>
                      <a:cubicBezTo>
                        <a:pt x="513" y="900"/>
                        <a:pt x="518" y="911"/>
                        <a:pt x="524" y="917"/>
                      </a:cubicBezTo>
                      <a:cubicBezTo>
                        <a:pt x="530" y="924"/>
                        <a:pt x="537" y="930"/>
                        <a:pt x="537" y="930"/>
                      </a:cubicBezTo>
                      <a:lnTo>
                        <a:pt x="543" y="941"/>
                      </a:lnTo>
                      <a:lnTo>
                        <a:pt x="573" y="935"/>
                      </a:lnTo>
                      <a:cubicBezTo>
                        <a:pt x="578" y="930"/>
                        <a:pt x="584" y="930"/>
                        <a:pt x="595" y="930"/>
                      </a:cubicBezTo>
                      <a:cubicBezTo>
                        <a:pt x="608" y="924"/>
                        <a:pt x="614" y="924"/>
                        <a:pt x="620" y="917"/>
                      </a:cubicBezTo>
                      <a:lnTo>
                        <a:pt x="644" y="911"/>
                      </a:lnTo>
                      <a:lnTo>
                        <a:pt x="644" y="900"/>
                      </a:lnTo>
                      <a:cubicBezTo>
                        <a:pt x="644" y="900"/>
                        <a:pt x="650" y="875"/>
                        <a:pt x="650" y="853"/>
                      </a:cubicBezTo>
                      <a:lnTo>
                        <a:pt x="650" y="817"/>
                      </a:lnTo>
                      <a:cubicBezTo>
                        <a:pt x="655" y="810"/>
                        <a:pt x="655" y="810"/>
                        <a:pt x="661" y="810"/>
                      </a:cubicBezTo>
                      <a:lnTo>
                        <a:pt x="667" y="804"/>
                      </a:lnTo>
                      <a:cubicBezTo>
                        <a:pt x="673" y="804"/>
                        <a:pt x="673" y="804"/>
                        <a:pt x="680" y="798"/>
                      </a:cubicBezTo>
                      <a:cubicBezTo>
                        <a:pt x="691" y="804"/>
                        <a:pt x="703" y="810"/>
                        <a:pt x="708" y="817"/>
                      </a:cubicBezTo>
                      <a:cubicBezTo>
                        <a:pt x="721" y="823"/>
                        <a:pt x="733" y="828"/>
                        <a:pt x="744" y="828"/>
                      </a:cubicBezTo>
                      <a:cubicBezTo>
                        <a:pt x="751" y="834"/>
                        <a:pt x="757" y="834"/>
                        <a:pt x="757" y="834"/>
                      </a:cubicBezTo>
                      <a:lnTo>
                        <a:pt x="768" y="840"/>
                      </a:lnTo>
                      <a:lnTo>
                        <a:pt x="774" y="834"/>
                      </a:lnTo>
                      <a:cubicBezTo>
                        <a:pt x="774" y="834"/>
                        <a:pt x="793" y="823"/>
                        <a:pt x="804" y="804"/>
                      </a:cubicBezTo>
                      <a:cubicBezTo>
                        <a:pt x="823" y="793"/>
                        <a:pt x="834" y="774"/>
                        <a:pt x="834" y="774"/>
                      </a:cubicBezTo>
                      <a:lnTo>
                        <a:pt x="840" y="768"/>
                      </a:lnTo>
                      <a:lnTo>
                        <a:pt x="840" y="757"/>
                      </a:lnTo>
                      <a:cubicBezTo>
                        <a:pt x="840" y="757"/>
                        <a:pt x="834" y="751"/>
                        <a:pt x="834" y="745"/>
                      </a:cubicBezTo>
                      <a:cubicBezTo>
                        <a:pt x="828" y="732"/>
                        <a:pt x="823" y="721"/>
                        <a:pt x="816" y="710"/>
                      </a:cubicBezTo>
                      <a:cubicBezTo>
                        <a:pt x="810" y="697"/>
                        <a:pt x="804" y="691"/>
                        <a:pt x="798" y="680"/>
                      </a:cubicBezTo>
                      <a:cubicBezTo>
                        <a:pt x="804" y="674"/>
                        <a:pt x="804" y="667"/>
                        <a:pt x="804" y="667"/>
                      </a:cubicBezTo>
                      <a:lnTo>
                        <a:pt x="810" y="661"/>
                      </a:lnTo>
                      <a:cubicBezTo>
                        <a:pt x="810" y="655"/>
                        <a:pt x="810" y="655"/>
                        <a:pt x="816" y="650"/>
                      </a:cubicBezTo>
                      <a:lnTo>
                        <a:pt x="851" y="650"/>
                      </a:lnTo>
                      <a:cubicBezTo>
                        <a:pt x="876" y="650"/>
                        <a:pt x="900" y="644"/>
                        <a:pt x="900" y="644"/>
                      </a:cubicBezTo>
                      <a:lnTo>
                        <a:pt x="911" y="644"/>
                      </a:lnTo>
                      <a:lnTo>
                        <a:pt x="917" y="620"/>
                      </a:lnTo>
                      <a:cubicBezTo>
                        <a:pt x="923" y="614"/>
                        <a:pt x="923" y="602"/>
                        <a:pt x="930" y="595"/>
                      </a:cubicBezTo>
                      <a:cubicBezTo>
                        <a:pt x="930" y="584"/>
                        <a:pt x="936" y="578"/>
                        <a:pt x="936" y="572"/>
                      </a:cubicBezTo>
                      <a:lnTo>
                        <a:pt x="941" y="542"/>
                      </a:lnTo>
                      <a:lnTo>
                        <a:pt x="930" y="537"/>
                      </a:lnTo>
                      <a:cubicBezTo>
                        <a:pt x="930" y="537"/>
                        <a:pt x="930" y="531"/>
                        <a:pt x="917" y="524"/>
                      </a:cubicBezTo>
                      <a:cubicBezTo>
                        <a:pt x="911" y="518"/>
                        <a:pt x="900" y="512"/>
                        <a:pt x="894" y="507"/>
                      </a:cubicBezTo>
                      <a:cubicBezTo>
                        <a:pt x="887" y="501"/>
                        <a:pt x="881" y="501"/>
                        <a:pt x="876" y="495"/>
                      </a:cubicBezTo>
                      <a:cubicBezTo>
                        <a:pt x="870" y="495"/>
                        <a:pt x="864" y="488"/>
                        <a:pt x="864" y="488"/>
                      </a:cubicBezTo>
                      <a:lnTo>
                        <a:pt x="858" y="488"/>
                      </a:lnTo>
                      <a:lnTo>
                        <a:pt x="858" y="482"/>
                      </a:lnTo>
                      <a:lnTo>
                        <a:pt x="858" y="471"/>
                      </a:lnTo>
                      <a:lnTo>
                        <a:pt x="858" y="459"/>
                      </a:lnTo>
                      <a:lnTo>
                        <a:pt x="858" y="452"/>
                      </a:lnTo>
                      <a:lnTo>
                        <a:pt x="864" y="452"/>
                      </a:lnTo>
                      <a:cubicBezTo>
                        <a:pt x="864" y="452"/>
                        <a:pt x="870" y="447"/>
                        <a:pt x="876" y="447"/>
                      </a:cubicBezTo>
                      <a:cubicBezTo>
                        <a:pt x="881" y="441"/>
                        <a:pt x="887" y="441"/>
                        <a:pt x="894" y="435"/>
                      </a:cubicBezTo>
                      <a:cubicBezTo>
                        <a:pt x="900" y="429"/>
                        <a:pt x="911" y="424"/>
                        <a:pt x="917" y="417"/>
                      </a:cubicBezTo>
                      <a:cubicBezTo>
                        <a:pt x="930" y="411"/>
                        <a:pt x="930" y="405"/>
                        <a:pt x="930" y="405"/>
                      </a:cubicBezTo>
                      <a:lnTo>
                        <a:pt x="941" y="399"/>
                      </a:lnTo>
                      <a:lnTo>
                        <a:pt x="936" y="369"/>
                      </a:lnTo>
                      <a:cubicBezTo>
                        <a:pt x="936" y="364"/>
                        <a:pt x="930" y="358"/>
                        <a:pt x="930" y="345"/>
                      </a:cubicBezTo>
                      <a:cubicBezTo>
                        <a:pt x="923" y="334"/>
                        <a:pt x="923" y="328"/>
                        <a:pt x="917" y="322"/>
                      </a:cubicBezTo>
                      <a:lnTo>
                        <a:pt x="911" y="298"/>
                      </a:lnTo>
                      <a:lnTo>
                        <a:pt x="900" y="298"/>
                      </a:lnTo>
                      <a:cubicBezTo>
                        <a:pt x="900" y="298"/>
                        <a:pt x="876" y="292"/>
                        <a:pt x="851" y="292"/>
                      </a:cubicBezTo>
                      <a:lnTo>
                        <a:pt x="816" y="292"/>
                      </a:lnTo>
                      <a:lnTo>
                        <a:pt x="816" y="286"/>
                      </a:lnTo>
                      <a:cubicBezTo>
                        <a:pt x="810" y="286"/>
                        <a:pt x="810" y="286"/>
                        <a:pt x="810" y="281"/>
                      </a:cubicBezTo>
                      <a:lnTo>
                        <a:pt x="804" y="274"/>
                      </a:lnTo>
                      <a:cubicBezTo>
                        <a:pt x="804" y="268"/>
                        <a:pt x="804" y="268"/>
                        <a:pt x="798" y="262"/>
                      </a:cubicBezTo>
                      <a:cubicBezTo>
                        <a:pt x="804" y="251"/>
                        <a:pt x="810" y="238"/>
                        <a:pt x="816" y="232"/>
                      </a:cubicBezTo>
                      <a:cubicBezTo>
                        <a:pt x="823" y="221"/>
                        <a:pt x="828" y="209"/>
                        <a:pt x="834" y="196"/>
                      </a:cubicBezTo>
                      <a:cubicBezTo>
                        <a:pt x="834" y="191"/>
                        <a:pt x="840" y="185"/>
                        <a:pt x="840" y="185"/>
                      </a:cubicBezTo>
                      <a:lnTo>
                        <a:pt x="840" y="174"/>
                      </a:lnTo>
                      <a:lnTo>
                        <a:pt x="834" y="166"/>
                      </a:lnTo>
                      <a:cubicBezTo>
                        <a:pt x="834" y="166"/>
                        <a:pt x="823" y="149"/>
                        <a:pt x="804" y="138"/>
                      </a:cubicBezTo>
                      <a:cubicBezTo>
                        <a:pt x="793" y="119"/>
                        <a:pt x="774" y="108"/>
                        <a:pt x="774" y="108"/>
                      </a:cubicBezTo>
                      <a:lnTo>
                        <a:pt x="768" y="102"/>
                      </a:lnTo>
                      <a:lnTo>
                        <a:pt x="757" y="102"/>
                      </a:lnTo>
                      <a:cubicBezTo>
                        <a:pt x="757" y="102"/>
                        <a:pt x="751" y="108"/>
                        <a:pt x="744" y="108"/>
                      </a:cubicBezTo>
                      <a:cubicBezTo>
                        <a:pt x="733" y="114"/>
                        <a:pt x="721" y="119"/>
                        <a:pt x="708" y="125"/>
                      </a:cubicBezTo>
                      <a:cubicBezTo>
                        <a:pt x="703" y="131"/>
                        <a:pt x="691" y="138"/>
                        <a:pt x="680" y="144"/>
                      </a:cubicBezTo>
                      <a:cubicBezTo>
                        <a:pt x="673" y="138"/>
                        <a:pt x="667" y="138"/>
                        <a:pt x="667" y="138"/>
                      </a:cubicBezTo>
                      <a:lnTo>
                        <a:pt x="667" y="131"/>
                      </a:lnTo>
                      <a:lnTo>
                        <a:pt x="661" y="131"/>
                      </a:lnTo>
                      <a:cubicBezTo>
                        <a:pt x="655" y="131"/>
                        <a:pt x="655" y="131"/>
                        <a:pt x="655" y="125"/>
                      </a:cubicBezTo>
                      <a:lnTo>
                        <a:pt x="650" y="125"/>
                      </a:lnTo>
                      <a:lnTo>
                        <a:pt x="650" y="89"/>
                      </a:lnTo>
                      <a:cubicBezTo>
                        <a:pt x="650" y="66"/>
                        <a:pt x="644" y="42"/>
                        <a:pt x="644" y="36"/>
                      </a:cubicBezTo>
                      <a:lnTo>
                        <a:pt x="644" y="31"/>
                      </a:lnTo>
                      <a:lnTo>
                        <a:pt x="620" y="18"/>
                      </a:lnTo>
                      <a:cubicBezTo>
                        <a:pt x="614" y="18"/>
                        <a:pt x="608" y="18"/>
                        <a:pt x="595" y="12"/>
                      </a:cubicBezTo>
                      <a:cubicBezTo>
                        <a:pt x="584" y="12"/>
                        <a:pt x="578" y="6"/>
                        <a:pt x="573" y="6"/>
                      </a:cubicBezTo>
                      <a:lnTo>
                        <a:pt x="543" y="1"/>
                      </a:lnTo>
                      <a:lnTo>
                        <a:pt x="537" y="12"/>
                      </a:lnTo>
                      <a:cubicBezTo>
                        <a:pt x="537" y="12"/>
                        <a:pt x="530" y="12"/>
                        <a:pt x="524" y="23"/>
                      </a:cubicBezTo>
                      <a:cubicBezTo>
                        <a:pt x="518" y="31"/>
                        <a:pt x="513" y="42"/>
                        <a:pt x="507" y="48"/>
                      </a:cubicBezTo>
                      <a:cubicBezTo>
                        <a:pt x="501" y="53"/>
                        <a:pt x="501" y="59"/>
                        <a:pt x="494" y="66"/>
                      </a:cubicBezTo>
                      <a:cubicBezTo>
                        <a:pt x="494" y="72"/>
                        <a:pt x="488" y="78"/>
                        <a:pt x="488" y="78"/>
                      </a:cubicBezTo>
                      <a:lnTo>
                        <a:pt x="488" y="84"/>
                      </a:lnTo>
                      <a:lnTo>
                        <a:pt x="452" y="84"/>
                      </a:lnTo>
                      <a:lnTo>
                        <a:pt x="452" y="78"/>
                      </a:lnTo>
                      <a:cubicBezTo>
                        <a:pt x="452" y="78"/>
                        <a:pt x="447" y="72"/>
                        <a:pt x="447" y="66"/>
                      </a:cubicBezTo>
                      <a:cubicBezTo>
                        <a:pt x="441" y="59"/>
                        <a:pt x="441" y="53"/>
                        <a:pt x="435" y="48"/>
                      </a:cubicBezTo>
                      <a:cubicBezTo>
                        <a:pt x="430" y="42"/>
                        <a:pt x="422" y="31"/>
                        <a:pt x="417" y="23"/>
                      </a:cubicBezTo>
                      <a:cubicBezTo>
                        <a:pt x="411" y="12"/>
                        <a:pt x="405" y="12"/>
                        <a:pt x="405" y="12"/>
                      </a:cubicBez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9"/>
            <p:cNvGrpSpPr/>
            <p:nvPr/>
          </p:nvGrpSpPr>
          <p:grpSpPr>
            <a:xfrm>
              <a:off x="90922" y="2540904"/>
              <a:ext cx="565294" cy="461632"/>
              <a:chOff x="2909999" y="3910400"/>
              <a:chExt cx="210632" cy="172007"/>
            </a:xfrm>
          </p:grpSpPr>
          <p:sp>
            <p:nvSpPr>
              <p:cNvPr id="729" name="Google Shape;729;p9"/>
              <p:cNvSpPr/>
              <p:nvPr/>
            </p:nvSpPr>
            <p:spPr>
              <a:xfrm>
                <a:off x="3111967" y="4000645"/>
                <a:ext cx="8664" cy="22742"/>
              </a:xfrm>
              <a:custGeom>
                <a:avLst/>
                <a:gdLst/>
                <a:ahLst/>
                <a:cxnLst/>
                <a:rect l="l" t="t" r="r" b="b"/>
                <a:pathLst>
                  <a:path w="48" h="126" extrusionOk="0">
                    <a:moveTo>
                      <a:pt x="25" y="1"/>
                    </a:moveTo>
                    <a:lnTo>
                      <a:pt x="1" y="12"/>
                    </a:lnTo>
                    <a:cubicBezTo>
                      <a:pt x="19" y="42"/>
                      <a:pt x="25" y="72"/>
                      <a:pt x="25" y="102"/>
                    </a:cubicBezTo>
                    <a:lnTo>
                      <a:pt x="25" y="120"/>
                    </a:lnTo>
                    <a:lnTo>
                      <a:pt x="48" y="125"/>
                    </a:lnTo>
                    <a:lnTo>
                      <a:pt x="48" y="102"/>
                    </a:lnTo>
                    <a:cubicBezTo>
                      <a:pt x="48" y="67"/>
                      <a:pt x="42" y="37"/>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3093737" y="4041436"/>
                <a:ext cx="19493" cy="16425"/>
              </a:xfrm>
              <a:custGeom>
                <a:avLst/>
                <a:gdLst/>
                <a:ahLst/>
                <a:cxnLst/>
                <a:rect l="l" t="t" r="r" b="b"/>
                <a:pathLst>
                  <a:path w="108" h="91" extrusionOk="0">
                    <a:moveTo>
                      <a:pt x="85" y="1"/>
                    </a:moveTo>
                    <a:cubicBezTo>
                      <a:pt x="66" y="31"/>
                      <a:pt x="36" y="55"/>
                      <a:pt x="0" y="72"/>
                    </a:cubicBezTo>
                    <a:lnTo>
                      <a:pt x="13" y="91"/>
                    </a:lnTo>
                    <a:cubicBezTo>
                      <a:pt x="49" y="72"/>
                      <a:pt x="85" y="48"/>
                      <a:pt x="107" y="12"/>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
              <p:cNvSpPr/>
              <p:nvPr/>
            </p:nvSpPr>
            <p:spPr>
              <a:xfrm>
                <a:off x="2962702" y="3911483"/>
                <a:ext cx="21478" cy="11010"/>
              </a:xfrm>
              <a:custGeom>
                <a:avLst/>
                <a:gdLst/>
                <a:ahLst/>
                <a:cxnLst/>
                <a:rect l="l" t="t" r="r" b="b"/>
                <a:pathLst>
                  <a:path w="119" h="61" extrusionOk="0">
                    <a:moveTo>
                      <a:pt x="119" y="0"/>
                    </a:moveTo>
                    <a:cubicBezTo>
                      <a:pt x="77" y="6"/>
                      <a:pt x="36" y="18"/>
                      <a:pt x="0" y="42"/>
                    </a:cubicBezTo>
                    <a:lnTo>
                      <a:pt x="11" y="60"/>
                    </a:lnTo>
                    <a:cubicBezTo>
                      <a:pt x="47" y="42"/>
                      <a:pt x="83" y="30"/>
                      <a:pt x="119" y="18"/>
                    </a:cubicBezTo>
                    <a:lnTo>
                      <a:pt x="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
              <p:cNvSpPr/>
              <p:nvPr/>
            </p:nvSpPr>
            <p:spPr>
              <a:xfrm>
                <a:off x="3005658" y="3910400"/>
                <a:ext cx="21659" cy="10829"/>
              </a:xfrm>
              <a:custGeom>
                <a:avLst/>
                <a:gdLst/>
                <a:ahLst/>
                <a:cxnLst/>
                <a:rect l="l" t="t" r="r" b="b"/>
                <a:pathLst>
                  <a:path w="120" h="60" extrusionOk="0">
                    <a:moveTo>
                      <a:pt x="1" y="1"/>
                    </a:moveTo>
                    <a:lnTo>
                      <a:pt x="1" y="24"/>
                    </a:lnTo>
                    <a:cubicBezTo>
                      <a:pt x="37" y="31"/>
                      <a:pt x="72" y="42"/>
                      <a:pt x="108" y="59"/>
                    </a:cubicBezTo>
                    <a:lnTo>
                      <a:pt x="119" y="42"/>
                    </a:lnTo>
                    <a:cubicBezTo>
                      <a:pt x="84" y="18"/>
                      <a:pt x="42"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3041034" y="3930795"/>
                <a:ext cx="15161" cy="20576"/>
              </a:xfrm>
              <a:custGeom>
                <a:avLst/>
                <a:gdLst/>
                <a:ahLst/>
                <a:cxnLst/>
                <a:rect l="l" t="t" r="r" b="b"/>
                <a:pathLst>
                  <a:path w="84" h="114" extrusionOk="0">
                    <a:moveTo>
                      <a:pt x="19" y="1"/>
                    </a:moveTo>
                    <a:lnTo>
                      <a:pt x="1" y="18"/>
                    </a:lnTo>
                    <a:cubicBezTo>
                      <a:pt x="25" y="48"/>
                      <a:pt x="48" y="78"/>
                      <a:pt x="61" y="113"/>
                    </a:cubicBezTo>
                    <a:lnTo>
                      <a:pt x="84" y="108"/>
                    </a:lnTo>
                    <a:cubicBezTo>
                      <a:pt x="66" y="66"/>
                      <a:pt x="48" y="3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
              <p:cNvSpPr/>
              <p:nvPr/>
            </p:nvSpPr>
            <p:spPr>
              <a:xfrm>
                <a:off x="3051864" y="4057680"/>
                <a:ext cx="21659" cy="4332"/>
              </a:xfrm>
              <a:custGeom>
                <a:avLst/>
                <a:gdLst/>
                <a:ahLst/>
                <a:cxnLst/>
                <a:rect l="l" t="t" r="r" b="b"/>
                <a:pathLst>
                  <a:path w="120" h="24" extrusionOk="0">
                    <a:moveTo>
                      <a:pt x="1" y="1"/>
                    </a:moveTo>
                    <a:lnTo>
                      <a:pt x="1" y="24"/>
                    </a:lnTo>
                    <a:lnTo>
                      <a:pt x="119" y="24"/>
                    </a:ln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a:off x="2934726" y="3932961"/>
                <a:ext cx="15161" cy="20395"/>
              </a:xfrm>
              <a:custGeom>
                <a:avLst/>
                <a:gdLst/>
                <a:ahLst/>
                <a:cxnLst/>
                <a:rect l="l" t="t" r="r" b="b"/>
                <a:pathLst>
                  <a:path w="84" h="113" extrusionOk="0">
                    <a:moveTo>
                      <a:pt x="65" y="0"/>
                    </a:moveTo>
                    <a:cubicBezTo>
                      <a:pt x="36" y="30"/>
                      <a:pt x="18" y="66"/>
                      <a:pt x="1" y="107"/>
                    </a:cubicBezTo>
                    <a:lnTo>
                      <a:pt x="24" y="113"/>
                    </a:lnTo>
                    <a:cubicBezTo>
                      <a:pt x="36" y="77"/>
                      <a:pt x="54" y="49"/>
                      <a:pt x="84" y="19"/>
                    </a:cubicBez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2923896" y="3973933"/>
                <a:ext cx="12093" cy="18229"/>
              </a:xfrm>
              <a:custGeom>
                <a:avLst/>
                <a:gdLst/>
                <a:ahLst/>
                <a:cxnLst/>
                <a:rect l="l" t="t" r="r" b="b"/>
                <a:pathLst>
                  <a:path w="67" h="101" extrusionOk="0">
                    <a:moveTo>
                      <a:pt x="36" y="0"/>
                    </a:moveTo>
                    <a:lnTo>
                      <a:pt x="36" y="6"/>
                    </a:lnTo>
                    <a:cubicBezTo>
                      <a:pt x="36" y="23"/>
                      <a:pt x="36" y="36"/>
                      <a:pt x="42" y="53"/>
                    </a:cubicBezTo>
                    <a:cubicBezTo>
                      <a:pt x="25" y="65"/>
                      <a:pt x="12" y="72"/>
                      <a:pt x="1" y="89"/>
                    </a:cubicBezTo>
                    <a:lnTo>
                      <a:pt x="12" y="100"/>
                    </a:lnTo>
                    <a:cubicBezTo>
                      <a:pt x="31" y="89"/>
                      <a:pt x="42" y="77"/>
                      <a:pt x="61" y="72"/>
                    </a:cubicBezTo>
                    <a:lnTo>
                      <a:pt x="66" y="65"/>
                    </a:lnTo>
                    <a:lnTo>
                      <a:pt x="66" y="59"/>
                    </a:lnTo>
                    <a:cubicBezTo>
                      <a:pt x="66" y="42"/>
                      <a:pt x="61" y="23"/>
                      <a:pt x="61" y="6"/>
                    </a:cubicBezTo>
                    <a:lnTo>
                      <a:pt x="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2911082" y="4009309"/>
                <a:ext cx="5595" cy="21478"/>
              </a:xfrm>
              <a:custGeom>
                <a:avLst/>
                <a:gdLst/>
                <a:ahLst/>
                <a:cxnLst/>
                <a:rect l="l" t="t" r="r" b="b"/>
                <a:pathLst>
                  <a:path w="31" h="119" extrusionOk="0">
                    <a:moveTo>
                      <a:pt x="6" y="0"/>
                    </a:moveTo>
                    <a:cubicBezTo>
                      <a:pt x="0" y="19"/>
                      <a:pt x="0" y="36"/>
                      <a:pt x="0" y="54"/>
                    </a:cubicBezTo>
                    <a:cubicBezTo>
                      <a:pt x="0" y="77"/>
                      <a:pt x="0" y="102"/>
                      <a:pt x="6" y="119"/>
                    </a:cubicBezTo>
                    <a:lnTo>
                      <a:pt x="30" y="113"/>
                    </a:lnTo>
                    <a:cubicBezTo>
                      <a:pt x="24" y="96"/>
                      <a:pt x="24" y="77"/>
                      <a:pt x="24" y="54"/>
                    </a:cubicBezTo>
                    <a:cubicBezTo>
                      <a:pt x="24" y="42"/>
                      <a:pt x="24" y="24"/>
                      <a:pt x="30" y="6"/>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2923896" y="4046851"/>
                <a:ext cx="21659" cy="14078"/>
              </a:xfrm>
              <a:custGeom>
                <a:avLst/>
                <a:gdLst/>
                <a:ahLst/>
                <a:cxnLst/>
                <a:rect l="l" t="t" r="r" b="b"/>
                <a:pathLst>
                  <a:path w="120" h="78" extrusionOk="0">
                    <a:moveTo>
                      <a:pt x="18" y="1"/>
                    </a:moveTo>
                    <a:lnTo>
                      <a:pt x="1" y="18"/>
                    </a:lnTo>
                    <a:cubicBezTo>
                      <a:pt x="36" y="48"/>
                      <a:pt x="72" y="67"/>
                      <a:pt x="114" y="78"/>
                    </a:cubicBezTo>
                    <a:lnTo>
                      <a:pt x="119" y="54"/>
                    </a:lnTo>
                    <a:cubicBezTo>
                      <a:pt x="78" y="48"/>
                      <a:pt x="48" y="3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2965770" y="4057680"/>
                <a:ext cx="21839" cy="4332"/>
              </a:xfrm>
              <a:custGeom>
                <a:avLst/>
                <a:gdLst/>
                <a:ahLst/>
                <a:cxnLst/>
                <a:rect l="l" t="t" r="r" b="b"/>
                <a:pathLst>
                  <a:path w="121" h="24" extrusionOk="0">
                    <a:moveTo>
                      <a:pt x="0" y="1"/>
                    </a:moveTo>
                    <a:lnTo>
                      <a:pt x="0" y="24"/>
                    </a:lnTo>
                    <a:lnTo>
                      <a:pt x="120" y="24"/>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3070274" y="3959674"/>
                <a:ext cx="31044" cy="28337"/>
              </a:xfrm>
              <a:custGeom>
                <a:avLst/>
                <a:gdLst/>
                <a:ahLst/>
                <a:cxnLst/>
                <a:rect l="l" t="t" r="r" b="b"/>
                <a:pathLst>
                  <a:path w="172" h="157" extrusionOk="0">
                    <a:moveTo>
                      <a:pt x="17" y="1"/>
                    </a:moveTo>
                    <a:lnTo>
                      <a:pt x="0" y="19"/>
                    </a:lnTo>
                    <a:cubicBezTo>
                      <a:pt x="29" y="49"/>
                      <a:pt x="47" y="79"/>
                      <a:pt x="59" y="115"/>
                    </a:cubicBezTo>
                    <a:lnTo>
                      <a:pt x="64" y="121"/>
                    </a:lnTo>
                    <a:lnTo>
                      <a:pt x="72" y="126"/>
                    </a:lnTo>
                    <a:cubicBezTo>
                      <a:pt x="100" y="126"/>
                      <a:pt x="130" y="138"/>
                      <a:pt x="160" y="156"/>
                    </a:cubicBezTo>
                    <a:lnTo>
                      <a:pt x="172" y="138"/>
                    </a:lnTo>
                    <a:cubicBezTo>
                      <a:pt x="143" y="121"/>
                      <a:pt x="113" y="108"/>
                      <a:pt x="83" y="102"/>
                    </a:cubicBezTo>
                    <a:cubicBezTo>
                      <a:pt x="72" y="66"/>
                      <a:pt x="47" y="3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2923896" y="3922312"/>
                <a:ext cx="183919" cy="126884"/>
              </a:xfrm>
              <a:custGeom>
                <a:avLst/>
                <a:gdLst/>
                <a:ahLst/>
                <a:cxnLst/>
                <a:rect l="l" t="t" r="r" b="b"/>
                <a:pathLst>
                  <a:path w="1019" h="703" extrusionOk="0">
                    <a:moveTo>
                      <a:pt x="399" y="23"/>
                    </a:moveTo>
                    <a:cubicBezTo>
                      <a:pt x="518" y="23"/>
                      <a:pt x="625" y="108"/>
                      <a:pt x="655" y="226"/>
                    </a:cubicBezTo>
                    <a:lnTo>
                      <a:pt x="661" y="232"/>
                    </a:lnTo>
                    <a:lnTo>
                      <a:pt x="668" y="232"/>
                    </a:lnTo>
                    <a:cubicBezTo>
                      <a:pt x="745" y="243"/>
                      <a:pt x="811" y="309"/>
                      <a:pt x="811" y="386"/>
                    </a:cubicBezTo>
                    <a:lnTo>
                      <a:pt x="811" y="399"/>
                    </a:lnTo>
                    <a:lnTo>
                      <a:pt x="858" y="399"/>
                    </a:lnTo>
                    <a:cubicBezTo>
                      <a:pt x="930" y="399"/>
                      <a:pt x="996" y="465"/>
                      <a:pt x="996" y="536"/>
                    </a:cubicBezTo>
                    <a:cubicBezTo>
                      <a:pt x="996" y="614"/>
                      <a:pt x="930" y="679"/>
                      <a:pt x="858" y="679"/>
                    </a:cubicBezTo>
                    <a:lnTo>
                      <a:pt x="161" y="679"/>
                    </a:lnTo>
                    <a:cubicBezTo>
                      <a:pt x="84" y="679"/>
                      <a:pt x="25" y="614"/>
                      <a:pt x="25" y="536"/>
                    </a:cubicBezTo>
                    <a:cubicBezTo>
                      <a:pt x="25" y="471"/>
                      <a:pt x="72" y="411"/>
                      <a:pt x="144" y="405"/>
                    </a:cubicBezTo>
                    <a:lnTo>
                      <a:pt x="155" y="399"/>
                    </a:lnTo>
                    <a:lnTo>
                      <a:pt x="149" y="386"/>
                    </a:lnTo>
                    <a:cubicBezTo>
                      <a:pt x="138" y="358"/>
                      <a:pt x="132" y="328"/>
                      <a:pt x="132" y="292"/>
                    </a:cubicBezTo>
                    <a:cubicBezTo>
                      <a:pt x="132" y="149"/>
                      <a:pt x="251" y="23"/>
                      <a:pt x="399" y="23"/>
                    </a:cubicBezTo>
                    <a:close/>
                    <a:moveTo>
                      <a:pt x="399" y="0"/>
                    </a:moveTo>
                    <a:cubicBezTo>
                      <a:pt x="239" y="0"/>
                      <a:pt x="108" y="130"/>
                      <a:pt x="108" y="292"/>
                    </a:cubicBezTo>
                    <a:cubicBezTo>
                      <a:pt x="108" y="322"/>
                      <a:pt x="114" y="351"/>
                      <a:pt x="125" y="381"/>
                    </a:cubicBezTo>
                    <a:cubicBezTo>
                      <a:pt x="54" y="399"/>
                      <a:pt x="1" y="465"/>
                      <a:pt x="1" y="536"/>
                    </a:cubicBezTo>
                    <a:cubicBezTo>
                      <a:pt x="1" y="625"/>
                      <a:pt x="72" y="702"/>
                      <a:pt x="161" y="702"/>
                    </a:cubicBezTo>
                    <a:lnTo>
                      <a:pt x="858" y="702"/>
                    </a:lnTo>
                    <a:cubicBezTo>
                      <a:pt x="947" y="702"/>
                      <a:pt x="1018" y="625"/>
                      <a:pt x="1018" y="536"/>
                    </a:cubicBezTo>
                    <a:cubicBezTo>
                      <a:pt x="1018" y="452"/>
                      <a:pt x="947" y="375"/>
                      <a:pt x="858" y="375"/>
                    </a:cubicBezTo>
                    <a:lnTo>
                      <a:pt x="834" y="375"/>
                    </a:lnTo>
                    <a:cubicBezTo>
                      <a:pt x="828" y="292"/>
                      <a:pt x="763" y="226"/>
                      <a:pt x="680" y="215"/>
                    </a:cubicBezTo>
                    <a:cubicBezTo>
                      <a:pt x="644" y="89"/>
                      <a:pt x="53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2909999" y="4052265"/>
                <a:ext cx="210632" cy="30142"/>
              </a:xfrm>
              <a:custGeom>
                <a:avLst/>
                <a:gdLst/>
                <a:ahLst/>
                <a:cxnLst/>
                <a:rect l="l" t="t" r="r" b="b"/>
                <a:pathLst>
                  <a:path w="1167" h="167" extrusionOk="0">
                    <a:moveTo>
                      <a:pt x="53" y="114"/>
                    </a:moveTo>
                    <a:lnTo>
                      <a:pt x="53" y="144"/>
                    </a:lnTo>
                    <a:lnTo>
                      <a:pt x="23" y="144"/>
                    </a:lnTo>
                    <a:lnTo>
                      <a:pt x="23" y="114"/>
                    </a:lnTo>
                    <a:close/>
                    <a:moveTo>
                      <a:pt x="602" y="114"/>
                    </a:moveTo>
                    <a:lnTo>
                      <a:pt x="602" y="144"/>
                    </a:lnTo>
                    <a:lnTo>
                      <a:pt x="572" y="144"/>
                    </a:lnTo>
                    <a:lnTo>
                      <a:pt x="572" y="114"/>
                    </a:lnTo>
                    <a:close/>
                    <a:moveTo>
                      <a:pt x="1144" y="114"/>
                    </a:moveTo>
                    <a:lnTo>
                      <a:pt x="1144" y="144"/>
                    </a:lnTo>
                    <a:lnTo>
                      <a:pt x="1114" y="144"/>
                    </a:lnTo>
                    <a:lnTo>
                      <a:pt x="1114" y="114"/>
                    </a:lnTo>
                    <a:close/>
                    <a:moveTo>
                      <a:pt x="572" y="1"/>
                    </a:moveTo>
                    <a:lnTo>
                      <a:pt x="572" y="31"/>
                    </a:lnTo>
                    <a:lnTo>
                      <a:pt x="548" y="31"/>
                    </a:lnTo>
                    <a:lnTo>
                      <a:pt x="548" y="54"/>
                    </a:lnTo>
                    <a:lnTo>
                      <a:pt x="572" y="54"/>
                    </a:lnTo>
                    <a:lnTo>
                      <a:pt x="572" y="89"/>
                    </a:lnTo>
                    <a:lnTo>
                      <a:pt x="548" y="89"/>
                    </a:lnTo>
                    <a:lnTo>
                      <a:pt x="548" y="119"/>
                    </a:lnTo>
                    <a:lnTo>
                      <a:pt x="78" y="119"/>
                    </a:lnTo>
                    <a:lnTo>
                      <a:pt x="78" y="89"/>
                    </a:lnTo>
                    <a:lnTo>
                      <a:pt x="0" y="89"/>
                    </a:lnTo>
                    <a:lnTo>
                      <a:pt x="0" y="167"/>
                    </a:lnTo>
                    <a:lnTo>
                      <a:pt x="78" y="167"/>
                    </a:lnTo>
                    <a:lnTo>
                      <a:pt x="78" y="144"/>
                    </a:lnTo>
                    <a:lnTo>
                      <a:pt x="548" y="144"/>
                    </a:lnTo>
                    <a:lnTo>
                      <a:pt x="548" y="167"/>
                    </a:lnTo>
                    <a:lnTo>
                      <a:pt x="625" y="167"/>
                    </a:lnTo>
                    <a:lnTo>
                      <a:pt x="625" y="144"/>
                    </a:lnTo>
                    <a:lnTo>
                      <a:pt x="1090" y="144"/>
                    </a:lnTo>
                    <a:lnTo>
                      <a:pt x="1090" y="167"/>
                    </a:lnTo>
                    <a:lnTo>
                      <a:pt x="1167" y="167"/>
                    </a:lnTo>
                    <a:lnTo>
                      <a:pt x="1167" y="89"/>
                    </a:lnTo>
                    <a:lnTo>
                      <a:pt x="1090" y="89"/>
                    </a:lnTo>
                    <a:lnTo>
                      <a:pt x="1090" y="119"/>
                    </a:lnTo>
                    <a:lnTo>
                      <a:pt x="625" y="119"/>
                    </a:lnTo>
                    <a:lnTo>
                      <a:pt x="625" y="89"/>
                    </a:lnTo>
                    <a:lnTo>
                      <a:pt x="595" y="89"/>
                    </a:lnTo>
                    <a:lnTo>
                      <a:pt x="595" y="54"/>
                    </a:lnTo>
                    <a:lnTo>
                      <a:pt x="667" y="54"/>
                    </a:lnTo>
                    <a:lnTo>
                      <a:pt x="667" y="31"/>
                    </a:lnTo>
                    <a:lnTo>
                      <a:pt x="595" y="31"/>
                    </a:lnTo>
                    <a:lnTo>
                      <a:pt x="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2973531" y="3965089"/>
                <a:ext cx="66601" cy="63713"/>
              </a:xfrm>
              <a:custGeom>
                <a:avLst/>
                <a:gdLst/>
                <a:ahLst/>
                <a:cxnLst/>
                <a:rect l="l" t="t" r="r" b="b"/>
                <a:pathLst>
                  <a:path w="369" h="353" extrusionOk="0">
                    <a:moveTo>
                      <a:pt x="113" y="25"/>
                    </a:moveTo>
                    <a:cubicBezTo>
                      <a:pt x="119" y="25"/>
                      <a:pt x="119" y="25"/>
                      <a:pt x="124" y="31"/>
                    </a:cubicBezTo>
                    <a:lnTo>
                      <a:pt x="172" y="66"/>
                    </a:lnTo>
                    <a:cubicBezTo>
                      <a:pt x="179" y="72"/>
                      <a:pt x="184" y="78"/>
                      <a:pt x="196" y="78"/>
                    </a:cubicBezTo>
                    <a:lnTo>
                      <a:pt x="333" y="78"/>
                    </a:lnTo>
                    <a:cubicBezTo>
                      <a:pt x="339" y="78"/>
                      <a:pt x="345" y="85"/>
                      <a:pt x="345" y="91"/>
                    </a:cubicBezTo>
                    <a:lnTo>
                      <a:pt x="345" y="257"/>
                    </a:lnTo>
                    <a:lnTo>
                      <a:pt x="23" y="257"/>
                    </a:lnTo>
                    <a:lnTo>
                      <a:pt x="23" y="42"/>
                    </a:lnTo>
                    <a:cubicBezTo>
                      <a:pt x="23" y="31"/>
                      <a:pt x="29" y="25"/>
                      <a:pt x="36" y="25"/>
                    </a:cubicBezTo>
                    <a:close/>
                    <a:moveTo>
                      <a:pt x="345" y="281"/>
                    </a:moveTo>
                    <a:lnTo>
                      <a:pt x="345" y="317"/>
                    </a:lnTo>
                    <a:cubicBezTo>
                      <a:pt x="345" y="322"/>
                      <a:pt x="339" y="328"/>
                      <a:pt x="333" y="328"/>
                    </a:cubicBezTo>
                    <a:lnTo>
                      <a:pt x="36" y="328"/>
                    </a:lnTo>
                    <a:cubicBezTo>
                      <a:pt x="29" y="328"/>
                      <a:pt x="23" y="322"/>
                      <a:pt x="23" y="317"/>
                    </a:cubicBezTo>
                    <a:lnTo>
                      <a:pt x="23" y="281"/>
                    </a:lnTo>
                    <a:close/>
                    <a:moveTo>
                      <a:pt x="36" y="1"/>
                    </a:moveTo>
                    <a:cubicBezTo>
                      <a:pt x="17" y="1"/>
                      <a:pt x="0" y="19"/>
                      <a:pt x="0" y="42"/>
                    </a:cubicBezTo>
                    <a:lnTo>
                      <a:pt x="0" y="317"/>
                    </a:lnTo>
                    <a:cubicBezTo>
                      <a:pt x="0" y="335"/>
                      <a:pt x="17" y="352"/>
                      <a:pt x="36" y="352"/>
                    </a:cubicBezTo>
                    <a:lnTo>
                      <a:pt x="333" y="352"/>
                    </a:lnTo>
                    <a:cubicBezTo>
                      <a:pt x="350" y="352"/>
                      <a:pt x="369" y="335"/>
                      <a:pt x="369" y="317"/>
                    </a:cubicBezTo>
                    <a:lnTo>
                      <a:pt x="369" y="91"/>
                    </a:lnTo>
                    <a:cubicBezTo>
                      <a:pt x="369" y="72"/>
                      <a:pt x="350" y="55"/>
                      <a:pt x="333" y="55"/>
                    </a:cubicBezTo>
                    <a:lnTo>
                      <a:pt x="196" y="55"/>
                    </a:lnTo>
                    <a:cubicBezTo>
                      <a:pt x="190" y="55"/>
                      <a:pt x="190" y="55"/>
                      <a:pt x="184" y="49"/>
                    </a:cubicBezTo>
                    <a:lnTo>
                      <a:pt x="136" y="14"/>
                    </a:lnTo>
                    <a:cubicBezTo>
                      <a:pt x="130" y="6"/>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9"/>
            <p:cNvGrpSpPr/>
            <p:nvPr/>
          </p:nvGrpSpPr>
          <p:grpSpPr>
            <a:xfrm>
              <a:off x="173477" y="754614"/>
              <a:ext cx="279942" cy="462084"/>
              <a:chOff x="2604429" y="1411877"/>
              <a:chExt cx="153958" cy="254130"/>
            </a:xfrm>
          </p:grpSpPr>
          <p:sp>
            <p:nvSpPr>
              <p:cNvPr id="745" name="Google Shape;745;p9"/>
              <p:cNvSpPr/>
              <p:nvPr/>
            </p:nvSpPr>
            <p:spPr>
              <a:xfrm>
                <a:off x="2604429" y="1490571"/>
                <a:ext cx="135728" cy="175436"/>
              </a:xfrm>
              <a:custGeom>
                <a:avLst/>
                <a:gdLst/>
                <a:ahLst/>
                <a:cxnLst/>
                <a:rect l="l" t="t" r="r" b="b"/>
                <a:pathLst>
                  <a:path w="752" h="972" extrusionOk="0">
                    <a:moveTo>
                      <a:pt x="693" y="37"/>
                    </a:moveTo>
                    <a:lnTo>
                      <a:pt x="674" y="244"/>
                    </a:lnTo>
                    <a:lnTo>
                      <a:pt x="80" y="244"/>
                    </a:lnTo>
                    <a:lnTo>
                      <a:pt x="61" y="37"/>
                    </a:lnTo>
                    <a:close/>
                    <a:moveTo>
                      <a:pt x="716" y="280"/>
                    </a:moveTo>
                    <a:lnTo>
                      <a:pt x="680" y="673"/>
                    </a:lnTo>
                    <a:lnTo>
                      <a:pt x="72" y="673"/>
                    </a:lnTo>
                    <a:lnTo>
                      <a:pt x="37" y="280"/>
                    </a:lnTo>
                    <a:close/>
                    <a:moveTo>
                      <a:pt x="627" y="709"/>
                    </a:moveTo>
                    <a:lnTo>
                      <a:pt x="603" y="936"/>
                    </a:lnTo>
                    <a:lnTo>
                      <a:pt x="151" y="936"/>
                    </a:lnTo>
                    <a:lnTo>
                      <a:pt x="127" y="709"/>
                    </a:lnTo>
                    <a:close/>
                    <a:moveTo>
                      <a:pt x="37" y="1"/>
                    </a:moveTo>
                    <a:cubicBezTo>
                      <a:pt x="37" y="1"/>
                      <a:pt x="31" y="7"/>
                      <a:pt x="25" y="7"/>
                    </a:cubicBezTo>
                    <a:cubicBezTo>
                      <a:pt x="25" y="12"/>
                      <a:pt x="20" y="18"/>
                      <a:pt x="20" y="24"/>
                    </a:cubicBezTo>
                    <a:lnTo>
                      <a:pt x="44" y="244"/>
                    </a:lnTo>
                    <a:lnTo>
                      <a:pt x="20" y="244"/>
                    </a:lnTo>
                    <a:cubicBezTo>
                      <a:pt x="14" y="244"/>
                      <a:pt x="8" y="251"/>
                      <a:pt x="1" y="251"/>
                    </a:cubicBezTo>
                    <a:lnTo>
                      <a:pt x="1" y="268"/>
                    </a:lnTo>
                    <a:lnTo>
                      <a:pt x="44" y="691"/>
                    </a:lnTo>
                    <a:cubicBezTo>
                      <a:pt x="44" y="697"/>
                      <a:pt x="50" y="709"/>
                      <a:pt x="61" y="709"/>
                    </a:cubicBezTo>
                    <a:lnTo>
                      <a:pt x="91" y="709"/>
                    </a:lnTo>
                    <a:lnTo>
                      <a:pt x="115" y="959"/>
                    </a:lnTo>
                    <a:cubicBezTo>
                      <a:pt x="115" y="966"/>
                      <a:pt x="121" y="972"/>
                      <a:pt x="133" y="972"/>
                    </a:cubicBezTo>
                    <a:lnTo>
                      <a:pt x="621" y="972"/>
                    </a:lnTo>
                    <a:cubicBezTo>
                      <a:pt x="633" y="972"/>
                      <a:pt x="639" y="966"/>
                      <a:pt x="639" y="959"/>
                    </a:cubicBezTo>
                    <a:lnTo>
                      <a:pt x="663" y="709"/>
                    </a:lnTo>
                    <a:lnTo>
                      <a:pt x="693" y="709"/>
                    </a:lnTo>
                    <a:cubicBezTo>
                      <a:pt x="704" y="709"/>
                      <a:pt x="710" y="697"/>
                      <a:pt x="710" y="691"/>
                    </a:cubicBezTo>
                    <a:lnTo>
                      <a:pt x="751" y="268"/>
                    </a:lnTo>
                    <a:lnTo>
                      <a:pt x="751" y="251"/>
                    </a:lnTo>
                    <a:cubicBezTo>
                      <a:pt x="746" y="251"/>
                      <a:pt x="740" y="244"/>
                      <a:pt x="734" y="244"/>
                    </a:cubicBezTo>
                    <a:lnTo>
                      <a:pt x="710" y="244"/>
                    </a:lnTo>
                    <a:lnTo>
                      <a:pt x="734" y="24"/>
                    </a:lnTo>
                    <a:cubicBezTo>
                      <a:pt x="734" y="18"/>
                      <a:pt x="729" y="12"/>
                      <a:pt x="729" y="7"/>
                    </a:cubicBezTo>
                    <a:cubicBezTo>
                      <a:pt x="723" y="7"/>
                      <a:pt x="716"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2644498" y="1548688"/>
                <a:ext cx="55952" cy="55952"/>
              </a:xfrm>
              <a:custGeom>
                <a:avLst/>
                <a:gdLst/>
                <a:ahLst/>
                <a:cxnLst/>
                <a:rect l="l" t="t" r="r" b="b"/>
                <a:pathLst>
                  <a:path w="310" h="310" extrusionOk="0">
                    <a:moveTo>
                      <a:pt x="155" y="36"/>
                    </a:moveTo>
                    <a:cubicBezTo>
                      <a:pt x="221" y="36"/>
                      <a:pt x="274" y="89"/>
                      <a:pt x="274" y="155"/>
                    </a:cubicBezTo>
                    <a:cubicBezTo>
                      <a:pt x="274" y="221"/>
                      <a:pt x="221" y="274"/>
                      <a:pt x="155" y="274"/>
                    </a:cubicBezTo>
                    <a:cubicBezTo>
                      <a:pt x="89" y="274"/>
                      <a:pt x="36" y="221"/>
                      <a:pt x="36" y="155"/>
                    </a:cubicBezTo>
                    <a:cubicBezTo>
                      <a:pt x="36" y="89"/>
                      <a:pt x="89" y="36"/>
                      <a:pt x="155" y="36"/>
                    </a:cubicBezTo>
                    <a:close/>
                    <a:moveTo>
                      <a:pt x="155" y="1"/>
                    </a:moveTo>
                    <a:cubicBezTo>
                      <a:pt x="72" y="1"/>
                      <a:pt x="1" y="65"/>
                      <a:pt x="1" y="155"/>
                    </a:cubicBezTo>
                    <a:cubicBezTo>
                      <a:pt x="1" y="238"/>
                      <a:pt x="72" y="309"/>
                      <a:pt x="155" y="309"/>
                    </a:cubicBezTo>
                    <a:cubicBezTo>
                      <a:pt x="238" y="309"/>
                      <a:pt x="309" y="238"/>
                      <a:pt x="309" y="155"/>
                    </a:cubicBezTo>
                    <a:cubicBezTo>
                      <a:pt x="309" y="65"/>
                      <a:pt x="23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
              <p:cNvSpPr/>
              <p:nvPr/>
            </p:nvSpPr>
            <p:spPr>
              <a:xfrm>
                <a:off x="2665976" y="1469995"/>
                <a:ext cx="6498" cy="15342"/>
              </a:xfrm>
              <a:custGeom>
                <a:avLst/>
                <a:gdLst/>
                <a:ahLst/>
                <a:cxnLst/>
                <a:rect l="l" t="t" r="r" b="b"/>
                <a:pathLst>
                  <a:path w="36" h="85" extrusionOk="0">
                    <a:moveTo>
                      <a:pt x="17" y="1"/>
                    </a:moveTo>
                    <a:cubicBezTo>
                      <a:pt x="12" y="1"/>
                      <a:pt x="0" y="8"/>
                      <a:pt x="0" y="19"/>
                    </a:cubicBezTo>
                    <a:lnTo>
                      <a:pt x="0" y="66"/>
                    </a:lnTo>
                    <a:cubicBezTo>
                      <a:pt x="0" y="72"/>
                      <a:pt x="12" y="85"/>
                      <a:pt x="17" y="85"/>
                    </a:cubicBezTo>
                    <a:cubicBezTo>
                      <a:pt x="30" y="85"/>
                      <a:pt x="36" y="72"/>
                      <a:pt x="36" y="66"/>
                    </a:cubicBezTo>
                    <a:lnTo>
                      <a:pt x="36" y="19"/>
                    </a:lnTo>
                    <a:cubicBezTo>
                      <a:pt x="36" y="8"/>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
              <p:cNvSpPr/>
              <p:nvPr/>
            </p:nvSpPr>
            <p:spPr>
              <a:xfrm>
                <a:off x="2665976" y="1440033"/>
                <a:ext cx="6498" cy="23644"/>
              </a:xfrm>
              <a:custGeom>
                <a:avLst/>
                <a:gdLst/>
                <a:ahLst/>
                <a:cxnLst/>
                <a:rect l="l" t="t" r="r" b="b"/>
                <a:pathLst>
                  <a:path w="36" h="131" extrusionOk="0">
                    <a:moveTo>
                      <a:pt x="17" y="1"/>
                    </a:moveTo>
                    <a:cubicBezTo>
                      <a:pt x="12" y="1"/>
                      <a:pt x="0" y="12"/>
                      <a:pt x="0" y="18"/>
                    </a:cubicBezTo>
                    <a:lnTo>
                      <a:pt x="0" y="114"/>
                    </a:lnTo>
                    <a:cubicBezTo>
                      <a:pt x="0" y="125"/>
                      <a:pt x="12" y="131"/>
                      <a:pt x="17" y="131"/>
                    </a:cubicBezTo>
                    <a:cubicBezTo>
                      <a:pt x="30" y="131"/>
                      <a:pt x="36" y="125"/>
                      <a:pt x="36" y="114"/>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2685289" y="1411877"/>
                <a:ext cx="23825" cy="6678"/>
              </a:xfrm>
              <a:custGeom>
                <a:avLst/>
                <a:gdLst/>
                <a:ahLst/>
                <a:cxnLst/>
                <a:rect l="l" t="t" r="r" b="b"/>
                <a:pathLst>
                  <a:path w="132" h="37" extrusionOk="0">
                    <a:moveTo>
                      <a:pt x="18" y="1"/>
                    </a:moveTo>
                    <a:cubicBezTo>
                      <a:pt x="6" y="1"/>
                      <a:pt x="0" y="14"/>
                      <a:pt x="0" y="20"/>
                    </a:cubicBezTo>
                    <a:cubicBezTo>
                      <a:pt x="0" y="31"/>
                      <a:pt x="6" y="37"/>
                      <a:pt x="18" y="37"/>
                    </a:cubicBezTo>
                    <a:lnTo>
                      <a:pt x="113" y="37"/>
                    </a:lnTo>
                    <a:cubicBezTo>
                      <a:pt x="119" y="37"/>
                      <a:pt x="132" y="31"/>
                      <a:pt x="132" y="20"/>
                    </a:cubicBezTo>
                    <a:cubicBezTo>
                      <a:pt x="132" y="14"/>
                      <a:pt x="119"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2665976" y="1413862"/>
                <a:ext cx="14078" cy="20937"/>
              </a:xfrm>
              <a:custGeom>
                <a:avLst/>
                <a:gdLst/>
                <a:ahLst/>
                <a:cxnLst/>
                <a:rect l="l" t="t" r="r" b="b"/>
                <a:pathLst>
                  <a:path w="78" h="116" extrusionOk="0">
                    <a:moveTo>
                      <a:pt x="58" y="0"/>
                    </a:moveTo>
                    <a:cubicBezTo>
                      <a:pt x="55" y="0"/>
                      <a:pt x="51" y="1"/>
                      <a:pt x="47" y="3"/>
                    </a:cubicBezTo>
                    <a:cubicBezTo>
                      <a:pt x="17" y="14"/>
                      <a:pt x="0" y="44"/>
                      <a:pt x="0" y="80"/>
                    </a:cubicBezTo>
                    <a:lnTo>
                      <a:pt x="0" y="97"/>
                    </a:lnTo>
                    <a:cubicBezTo>
                      <a:pt x="0" y="104"/>
                      <a:pt x="12" y="116"/>
                      <a:pt x="17" y="116"/>
                    </a:cubicBezTo>
                    <a:cubicBezTo>
                      <a:pt x="30" y="116"/>
                      <a:pt x="36" y="104"/>
                      <a:pt x="36" y="97"/>
                    </a:cubicBezTo>
                    <a:lnTo>
                      <a:pt x="36" y="80"/>
                    </a:lnTo>
                    <a:cubicBezTo>
                      <a:pt x="36" y="61"/>
                      <a:pt x="47" y="44"/>
                      <a:pt x="66" y="33"/>
                    </a:cubicBezTo>
                    <a:cubicBezTo>
                      <a:pt x="72" y="33"/>
                      <a:pt x="77" y="20"/>
                      <a:pt x="72" y="9"/>
                    </a:cubicBezTo>
                    <a:cubicBezTo>
                      <a:pt x="72" y="5"/>
                      <a:pt x="66"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2714167" y="1411877"/>
                <a:ext cx="15342" cy="6678"/>
              </a:xfrm>
              <a:custGeom>
                <a:avLst/>
                <a:gdLst/>
                <a:ahLst/>
                <a:cxnLst/>
                <a:rect l="l" t="t" r="r" b="b"/>
                <a:pathLst>
                  <a:path w="85" h="37" extrusionOk="0">
                    <a:moveTo>
                      <a:pt x="19" y="1"/>
                    </a:moveTo>
                    <a:cubicBezTo>
                      <a:pt x="13" y="1"/>
                      <a:pt x="1" y="14"/>
                      <a:pt x="1" y="20"/>
                    </a:cubicBezTo>
                    <a:cubicBezTo>
                      <a:pt x="1" y="31"/>
                      <a:pt x="13" y="37"/>
                      <a:pt x="19" y="37"/>
                    </a:cubicBezTo>
                    <a:lnTo>
                      <a:pt x="66" y="37"/>
                    </a:lnTo>
                    <a:cubicBezTo>
                      <a:pt x="79" y="37"/>
                      <a:pt x="85" y="31"/>
                      <a:pt x="85" y="20"/>
                    </a:cubicBezTo>
                    <a:cubicBezTo>
                      <a:pt x="85" y="14"/>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687274" y="1469995"/>
                <a:ext cx="6678" cy="15342"/>
              </a:xfrm>
              <a:custGeom>
                <a:avLst/>
                <a:gdLst/>
                <a:ahLst/>
                <a:cxnLst/>
                <a:rect l="l" t="t" r="r" b="b"/>
                <a:pathLst>
                  <a:path w="37" h="85" extrusionOk="0">
                    <a:moveTo>
                      <a:pt x="19" y="1"/>
                    </a:moveTo>
                    <a:cubicBezTo>
                      <a:pt x="14" y="1"/>
                      <a:pt x="1" y="8"/>
                      <a:pt x="1" y="19"/>
                    </a:cubicBezTo>
                    <a:lnTo>
                      <a:pt x="1" y="66"/>
                    </a:lnTo>
                    <a:cubicBezTo>
                      <a:pt x="1" y="72"/>
                      <a:pt x="14" y="85"/>
                      <a:pt x="19" y="85"/>
                    </a:cubicBezTo>
                    <a:cubicBezTo>
                      <a:pt x="31" y="85"/>
                      <a:pt x="37" y="72"/>
                      <a:pt x="37" y="66"/>
                    </a:cubicBezTo>
                    <a:lnTo>
                      <a:pt x="37" y="19"/>
                    </a:lnTo>
                    <a:cubicBezTo>
                      <a:pt x="37" y="8"/>
                      <a:pt x="31"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687274" y="1446531"/>
                <a:ext cx="15522" cy="18410"/>
              </a:xfrm>
              <a:custGeom>
                <a:avLst/>
                <a:gdLst/>
                <a:ahLst/>
                <a:cxnLst/>
                <a:rect l="l" t="t" r="r" b="b"/>
                <a:pathLst>
                  <a:path w="86" h="102" extrusionOk="0">
                    <a:moveTo>
                      <a:pt x="55" y="1"/>
                    </a:moveTo>
                    <a:cubicBezTo>
                      <a:pt x="25" y="12"/>
                      <a:pt x="1" y="48"/>
                      <a:pt x="1" y="78"/>
                    </a:cubicBezTo>
                    <a:lnTo>
                      <a:pt x="1" y="83"/>
                    </a:lnTo>
                    <a:cubicBezTo>
                      <a:pt x="1" y="95"/>
                      <a:pt x="14" y="102"/>
                      <a:pt x="19" y="102"/>
                    </a:cubicBezTo>
                    <a:cubicBezTo>
                      <a:pt x="31" y="102"/>
                      <a:pt x="37" y="95"/>
                      <a:pt x="37" y="83"/>
                    </a:cubicBezTo>
                    <a:lnTo>
                      <a:pt x="37" y="78"/>
                    </a:lnTo>
                    <a:cubicBezTo>
                      <a:pt x="37" y="59"/>
                      <a:pt x="49" y="42"/>
                      <a:pt x="67" y="36"/>
                    </a:cubicBezTo>
                    <a:cubicBezTo>
                      <a:pt x="78" y="31"/>
                      <a:pt x="85" y="18"/>
                      <a:pt x="78" y="12"/>
                    </a:cubicBezTo>
                    <a:cubicBezTo>
                      <a:pt x="72" y="1"/>
                      <a:pt x="67"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706767" y="1445448"/>
                <a:ext cx="21839" cy="6678"/>
              </a:xfrm>
              <a:custGeom>
                <a:avLst/>
                <a:gdLst/>
                <a:ahLst/>
                <a:cxnLst/>
                <a:rect l="l" t="t" r="r" b="b"/>
                <a:pathLst>
                  <a:path w="121" h="37" extrusionOk="0">
                    <a:moveTo>
                      <a:pt x="19" y="1"/>
                    </a:moveTo>
                    <a:cubicBezTo>
                      <a:pt x="6" y="1"/>
                      <a:pt x="0" y="7"/>
                      <a:pt x="0" y="18"/>
                    </a:cubicBezTo>
                    <a:cubicBezTo>
                      <a:pt x="0" y="29"/>
                      <a:pt x="6" y="37"/>
                      <a:pt x="19" y="37"/>
                    </a:cubicBezTo>
                    <a:lnTo>
                      <a:pt x="102" y="37"/>
                    </a:lnTo>
                    <a:cubicBezTo>
                      <a:pt x="107" y="37"/>
                      <a:pt x="120" y="29"/>
                      <a:pt x="120" y="18"/>
                    </a:cubicBezTo>
                    <a:cubicBezTo>
                      <a:pt x="120" y="7"/>
                      <a:pt x="10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732396" y="1442741"/>
                <a:ext cx="22020" cy="9385"/>
              </a:xfrm>
              <a:custGeom>
                <a:avLst/>
                <a:gdLst/>
                <a:ahLst/>
                <a:cxnLst/>
                <a:rect l="l" t="t" r="r" b="b"/>
                <a:pathLst>
                  <a:path w="122" h="52" extrusionOk="0">
                    <a:moveTo>
                      <a:pt x="97" y="1"/>
                    </a:moveTo>
                    <a:cubicBezTo>
                      <a:pt x="95" y="1"/>
                      <a:pt x="93" y="1"/>
                      <a:pt x="91" y="3"/>
                    </a:cubicBezTo>
                    <a:cubicBezTo>
                      <a:pt x="78" y="9"/>
                      <a:pt x="72" y="16"/>
                      <a:pt x="61" y="16"/>
                    </a:cubicBezTo>
                    <a:lnTo>
                      <a:pt x="20" y="16"/>
                    </a:lnTo>
                    <a:cubicBezTo>
                      <a:pt x="14" y="16"/>
                      <a:pt x="1" y="22"/>
                      <a:pt x="1" y="33"/>
                    </a:cubicBezTo>
                    <a:cubicBezTo>
                      <a:pt x="1" y="44"/>
                      <a:pt x="14" y="52"/>
                      <a:pt x="20" y="52"/>
                    </a:cubicBezTo>
                    <a:lnTo>
                      <a:pt x="61" y="52"/>
                    </a:lnTo>
                    <a:cubicBezTo>
                      <a:pt x="78" y="52"/>
                      <a:pt x="97" y="44"/>
                      <a:pt x="114" y="33"/>
                    </a:cubicBezTo>
                    <a:cubicBezTo>
                      <a:pt x="121" y="27"/>
                      <a:pt x="121" y="16"/>
                      <a:pt x="114" y="9"/>
                    </a:cubicBezTo>
                    <a:cubicBezTo>
                      <a:pt x="110" y="5"/>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751889" y="1423789"/>
                <a:ext cx="6498" cy="15522"/>
              </a:xfrm>
              <a:custGeom>
                <a:avLst/>
                <a:gdLst/>
                <a:ahLst/>
                <a:cxnLst/>
                <a:rect l="l" t="t" r="r" b="b"/>
                <a:pathLst>
                  <a:path w="36" h="86" extrusionOk="0">
                    <a:moveTo>
                      <a:pt x="19" y="1"/>
                    </a:moveTo>
                    <a:cubicBezTo>
                      <a:pt x="6" y="1"/>
                      <a:pt x="0" y="14"/>
                      <a:pt x="0" y="19"/>
                    </a:cubicBezTo>
                    <a:lnTo>
                      <a:pt x="0" y="66"/>
                    </a:lnTo>
                    <a:cubicBezTo>
                      <a:pt x="0" y="78"/>
                      <a:pt x="6" y="85"/>
                      <a:pt x="19" y="85"/>
                    </a:cubicBezTo>
                    <a:cubicBezTo>
                      <a:pt x="30" y="85"/>
                      <a:pt x="36" y="78"/>
                      <a:pt x="36" y="66"/>
                    </a:cubicBezTo>
                    <a:lnTo>
                      <a:pt x="36" y="19"/>
                    </a:lnTo>
                    <a:cubicBezTo>
                      <a:pt x="36" y="14"/>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643234" y="1469995"/>
                <a:ext cx="6678" cy="15342"/>
              </a:xfrm>
              <a:custGeom>
                <a:avLst/>
                <a:gdLst/>
                <a:ahLst/>
                <a:cxnLst/>
                <a:rect l="l" t="t" r="r" b="b"/>
                <a:pathLst>
                  <a:path w="37" h="85" extrusionOk="0">
                    <a:moveTo>
                      <a:pt x="19" y="1"/>
                    </a:moveTo>
                    <a:cubicBezTo>
                      <a:pt x="13" y="1"/>
                      <a:pt x="0" y="8"/>
                      <a:pt x="0" y="19"/>
                    </a:cubicBezTo>
                    <a:lnTo>
                      <a:pt x="0" y="66"/>
                    </a:lnTo>
                    <a:cubicBezTo>
                      <a:pt x="0" y="72"/>
                      <a:pt x="13" y="85"/>
                      <a:pt x="19" y="85"/>
                    </a:cubicBezTo>
                    <a:cubicBezTo>
                      <a:pt x="30" y="85"/>
                      <a:pt x="36" y="72"/>
                      <a:pt x="36" y="66"/>
                    </a:cubicBezTo>
                    <a:lnTo>
                      <a:pt x="36" y="19"/>
                    </a:lnTo>
                    <a:cubicBezTo>
                      <a:pt x="36" y="8"/>
                      <a:pt x="30"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21756" y="1444546"/>
                <a:ext cx="27074" cy="16064"/>
              </a:xfrm>
              <a:custGeom>
                <a:avLst/>
                <a:gdLst/>
                <a:ahLst/>
                <a:cxnLst/>
                <a:rect l="l" t="t" r="r" b="b"/>
                <a:pathLst>
                  <a:path w="150" h="89" extrusionOk="0">
                    <a:moveTo>
                      <a:pt x="25" y="0"/>
                    </a:moveTo>
                    <a:cubicBezTo>
                      <a:pt x="20" y="0"/>
                      <a:pt x="16" y="2"/>
                      <a:pt x="12" y="6"/>
                    </a:cubicBezTo>
                    <a:cubicBezTo>
                      <a:pt x="1" y="12"/>
                      <a:pt x="1" y="23"/>
                      <a:pt x="6" y="29"/>
                    </a:cubicBezTo>
                    <a:cubicBezTo>
                      <a:pt x="25" y="47"/>
                      <a:pt x="48" y="59"/>
                      <a:pt x="72" y="59"/>
                    </a:cubicBezTo>
                    <a:cubicBezTo>
                      <a:pt x="91" y="59"/>
                      <a:pt x="102" y="64"/>
                      <a:pt x="114" y="83"/>
                    </a:cubicBezTo>
                    <a:cubicBezTo>
                      <a:pt x="114" y="83"/>
                      <a:pt x="119" y="89"/>
                      <a:pt x="127" y="89"/>
                    </a:cubicBezTo>
                    <a:cubicBezTo>
                      <a:pt x="132" y="89"/>
                      <a:pt x="132" y="89"/>
                      <a:pt x="138" y="83"/>
                    </a:cubicBezTo>
                    <a:cubicBezTo>
                      <a:pt x="144" y="77"/>
                      <a:pt x="149" y="64"/>
                      <a:pt x="144" y="59"/>
                    </a:cubicBezTo>
                    <a:cubicBezTo>
                      <a:pt x="127" y="34"/>
                      <a:pt x="102" y="23"/>
                      <a:pt x="72" y="23"/>
                    </a:cubicBezTo>
                    <a:cubicBezTo>
                      <a:pt x="61" y="23"/>
                      <a:pt x="42" y="17"/>
                      <a:pt x="37" y="6"/>
                    </a:cubicBezTo>
                    <a:cubicBezTo>
                      <a:pt x="34" y="2"/>
                      <a:pt x="2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619771" y="1419638"/>
                <a:ext cx="6678" cy="15161"/>
              </a:xfrm>
              <a:custGeom>
                <a:avLst/>
                <a:gdLst/>
                <a:ahLst/>
                <a:cxnLst/>
                <a:rect l="l" t="t" r="r" b="b"/>
                <a:pathLst>
                  <a:path w="37" h="84" extrusionOk="0">
                    <a:moveTo>
                      <a:pt x="17" y="1"/>
                    </a:moveTo>
                    <a:cubicBezTo>
                      <a:pt x="6" y="1"/>
                      <a:pt x="0" y="12"/>
                      <a:pt x="0" y="18"/>
                    </a:cubicBezTo>
                    <a:lnTo>
                      <a:pt x="0" y="65"/>
                    </a:lnTo>
                    <a:cubicBezTo>
                      <a:pt x="0" y="78"/>
                      <a:pt x="6" y="84"/>
                      <a:pt x="17" y="84"/>
                    </a:cubicBezTo>
                    <a:cubicBezTo>
                      <a:pt x="30" y="84"/>
                      <a:pt x="36" y="78"/>
                      <a:pt x="36" y="65"/>
                    </a:cubicBezTo>
                    <a:lnTo>
                      <a:pt x="36" y="18"/>
                    </a:lnTo>
                    <a:cubicBezTo>
                      <a:pt x="36" y="12"/>
                      <a:pt x="3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9"/>
            <p:cNvSpPr/>
            <p:nvPr/>
          </p:nvSpPr>
          <p:spPr>
            <a:xfrm rot="10800000" flipH="1">
              <a:off x="136162" y="3249743"/>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rot="-5400000" flipH="1">
              <a:off x="6017149" y="4797668"/>
              <a:ext cx="474748" cy="139106"/>
            </a:xfrm>
            <a:custGeom>
              <a:avLst/>
              <a:gdLst/>
              <a:ahLst/>
              <a:cxnLst/>
              <a:rect l="l" t="t" r="r" b="b"/>
              <a:pathLst>
                <a:path w="2140" h="627" extrusionOk="0">
                  <a:moveTo>
                    <a:pt x="18" y="1"/>
                  </a:moveTo>
                  <a:cubicBezTo>
                    <a:pt x="12" y="1"/>
                    <a:pt x="1" y="8"/>
                    <a:pt x="1" y="19"/>
                  </a:cubicBezTo>
                  <a:cubicBezTo>
                    <a:pt x="1" y="31"/>
                    <a:pt x="12" y="36"/>
                    <a:pt x="18" y="36"/>
                  </a:cubicBezTo>
                  <a:lnTo>
                    <a:pt x="2038" y="36"/>
                  </a:lnTo>
                  <a:cubicBezTo>
                    <a:pt x="2074" y="36"/>
                    <a:pt x="2104" y="67"/>
                    <a:pt x="2104" y="108"/>
                  </a:cubicBezTo>
                  <a:cubicBezTo>
                    <a:pt x="2104" y="151"/>
                    <a:pt x="2074" y="179"/>
                    <a:pt x="2038" y="179"/>
                  </a:cubicBezTo>
                  <a:lnTo>
                    <a:pt x="738" y="179"/>
                  </a:lnTo>
                  <a:cubicBezTo>
                    <a:pt x="680" y="179"/>
                    <a:pt x="631" y="228"/>
                    <a:pt x="631" y="287"/>
                  </a:cubicBezTo>
                  <a:lnTo>
                    <a:pt x="631" y="294"/>
                  </a:lnTo>
                  <a:cubicBezTo>
                    <a:pt x="631" y="352"/>
                    <a:pt x="680" y="401"/>
                    <a:pt x="738" y="401"/>
                  </a:cubicBezTo>
                  <a:lnTo>
                    <a:pt x="1596" y="401"/>
                  </a:lnTo>
                  <a:cubicBezTo>
                    <a:pt x="1632" y="401"/>
                    <a:pt x="1668" y="430"/>
                    <a:pt x="1668" y="472"/>
                  </a:cubicBezTo>
                  <a:lnTo>
                    <a:pt x="1668" y="608"/>
                  </a:lnTo>
                  <a:cubicBezTo>
                    <a:pt x="1668" y="621"/>
                    <a:pt x="1675" y="627"/>
                    <a:pt x="1686" y="627"/>
                  </a:cubicBezTo>
                  <a:cubicBezTo>
                    <a:pt x="1692" y="627"/>
                    <a:pt x="1703" y="621"/>
                    <a:pt x="1703" y="608"/>
                  </a:cubicBezTo>
                  <a:lnTo>
                    <a:pt x="1703" y="472"/>
                  </a:lnTo>
                  <a:cubicBezTo>
                    <a:pt x="1703" y="412"/>
                    <a:pt x="1656" y="365"/>
                    <a:pt x="1596" y="365"/>
                  </a:cubicBezTo>
                  <a:lnTo>
                    <a:pt x="738" y="365"/>
                  </a:lnTo>
                  <a:cubicBezTo>
                    <a:pt x="703" y="365"/>
                    <a:pt x="667" y="330"/>
                    <a:pt x="667" y="294"/>
                  </a:cubicBezTo>
                  <a:lnTo>
                    <a:pt x="667" y="287"/>
                  </a:lnTo>
                  <a:cubicBezTo>
                    <a:pt x="667" y="245"/>
                    <a:pt x="703" y="215"/>
                    <a:pt x="738" y="215"/>
                  </a:cubicBezTo>
                  <a:lnTo>
                    <a:pt x="2038" y="215"/>
                  </a:lnTo>
                  <a:cubicBezTo>
                    <a:pt x="2091" y="215"/>
                    <a:pt x="2139" y="168"/>
                    <a:pt x="2139" y="108"/>
                  </a:cubicBezTo>
                  <a:cubicBezTo>
                    <a:pt x="2139" y="49"/>
                    <a:pt x="2091"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2"/>
        <p:cNvGrpSpPr/>
        <p:nvPr/>
      </p:nvGrpSpPr>
      <p:grpSpPr>
        <a:xfrm>
          <a:off x="0" y="0"/>
          <a:ext cx="0" cy="0"/>
          <a:chOff x="0" y="0"/>
          <a:chExt cx="0" cy="0"/>
        </a:xfrm>
      </p:grpSpPr>
      <p:sp>
        <p:nvSpPr>
          <p:cNvPr id="763" name="Google Shape;763;p10"/>
          <p:cNvSpPr>
            <a:spLocks noGrp="1"/>
          </p:cNvSpPr>
          <p:nvPr>
            <p:ph type="pic" idx="2"/>
          </p:nvPr>
        </p:nvSpPr>
        <p:spPr>
          <a:xfrm>
            <a:off x="75" y="-11895"/>
            <a:ext cx="9144000" cy="5155500"/>
          </a:xfrm>
          <a:prstGeom prst="rect">
            <a:avLst/>
          </a:prstGeom>
          <a:noFill/>
          <a:ln>
            <a:noFill/>
          </a:ln>
        </p:spPr>
      </p:sp>
      <p:sp>
        <p:nvSpPr>
          <p:cNvPr id="764" name="Google Shape;764;p10"/>
          <p:cNvSpPr txBox="1">
            <a:spLocks noGrp="1"/>
          </p:cNvSpPr>
          <p:nvPr>
            <p:ph type="title"/>
          </p:nvPr>
        </p:nvSpPr>
        <p:spPr>
          <a:xfrm>
            <a:off x="713225" y="2862650"/>
            <a:ext cx="3751500" cy="11415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2pPr>
            <a:lvl3pPr lvl="2"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3pPr>
            <a:lvl4pPr lvl="3"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4pPr>
            <a:lvl5pPr lvl="4"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5pPr>
            <a:lvl6pPr lvl="5"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6pPr>
            <a:lvl7pPr lvl="6"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7pPr>
            <a:lvl8pPr lvl="7"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8pPr>
            <a:lvl9pPr lvl="8" rtl="0">
              <a:spcBef>
                <a:spcPts val="0"/>
              </a:spcBef>
              <a:spcAft>
                <a:spcPts val="0"/>
              </a:spcAft>
              <a:buSzPts val="3000"/>
              <a:buFont typeface="Lexend Deca SemiBold"/>
              <a:buNone/>
              <a:defRPr b="0">
                <a:latin typeface="Lexend Deca SemiBold"/>
                <a:ea typeface="Lexend Deca SemiBold"/>
                <a:cs typeface="Lexend Deca SemiBold"/>
                <a:sym typeface="Lexend Deca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7"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6"/>
          <p:cNvSpPr txBox="1">
            <a:spLocks noGrp="1"/>
          </p:cNvSpPr>
          <p:nvPr>
            <p:ph type="ctrTitle"/>
          </p:nvPr>
        </p:nvSpPr>
        <p:spPr>
          <a:xfrm>
            <a:off x="667505" y="798360"/>
            <a:ext cx="6147000" cy="251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Lexend Deca SemiBold"/>
                <a:ea typeface="Lexend Deca SemiBold"/>
                <a:cs typeface="Lexend Deca SemiBold"/>
                <a:sym typeface="Lexend Deca SemiBold"/>
              </a:rPr>
              <a:t>System</a:t>
            </a:r>
            <a:br>
              <a:rPr lang="en" b="0" dirty="0">
                <a:latin typeface="Lexend Deca SemiBold"/>
                <a:ea typeface="Lexend Deca SemiBold"/>
                <a:cs typeface="Lexend Deca SemiBold"/>
                <a:sym typeface="Lexend Deca SemiBold"/>
              </a:rPr>
            </a:br>
            <a:r>
              <a:rPr lang="en" b="0" dirty="0">
                <a:latin typeface="Lexend Deca SemiBold"/>
                <a:ea typeface="Lexend Deca SemiBold"/>
                <a:cs typeface="Lexend Deca SemiBold"/>
                <a:sym typeface="Lexend Deca SemiBold"/>
              </a:rPr>
              <a:t>Models</a:t>
            </a:r>
            <a:endParaRPr b="0" dirty="0">
              <a:latin typeface="Lexend Deca"/>
              <a:ea typeface="Lexend Deca"/>
              <a:cs typeface="Lexend Deca"/>
              <a:sym typeface="Lexend Deca"/>
            </a:endParaRPr>
          </a:p>
        </p:txBody>
      </p:sp>
      <p:sp>
        <p:nvSpPr>
          <p:cNvPr id="2032" name="Google Shape;2032;p26"/>
          <p:cNvSpPr txBox="1">
            <a:spLocks noGrp="1"/>
          </p:cNvSpPr>
          <p:nvPr>
            <p:ph type="subTitle" idx="1"/>
          </p:nvPr>
        </p:nvSpPr>
        <p:spPr>
          <a:xfrm>
            <a:off x="-1209455" y="3239134"/>
            <a:ext cx="4174200" cy="42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-Goutham</a:t>
            </a:r>
            <a:endParaRPr dirty="0"/>
          </a:p>
        </p:txBody>
      </p:sp>
      <p:pic>
        <p:nvPicPr>
          <p:cNvPr id="4098" name="Picture 2">
            <a:extLst>
              <a:ext uri="{FF2B5EF4-FFF2-40B4-BE49-F238E27FC236}">
                <a16:creationId xmlns:a16="http://schemas.microsoft.com/office/drawing/2014/main" id="{23AD2472-BD41-CBFA-4AE8-9EC700B96DE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486947" y="656936"/>
            <a:ext cx="7362538" cy="4904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78FCD6B1-299D-150D-4595-C3136B23803A}"/>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8F1DC305-BFA5-983E-F42F-7EF0C3C00AE6}"/>
              </a:ext>
            </a:extLst>
          </p:cNvPr>
          <p:cNvSpPr txBox="1">
            <a:spLocks noGrp="1"/>
          </p:cNvSpPr>
          <p:nvPr>
            <p:ph type="title"/>
          </p:nvPr>
        </p:nvSpPr>
        <p:spPr>
          <a:xfrm>
            <a:off x="589280" y="460762"/>
            <a:ext cx="7704000" cy="572700"/>
          </a:xfrm>
          <a:prstGeom prst="rect">
            <a:avLst/>
          </a:prstGeom>
        </p:spPr>
        <p:txBody>
          <a:bodyPr spcFirstLastPara="1" wrap="square" lIns="91425" tIns="91425" rIns="91425" bIns="91425" anchor="t" anchorCtr="0">
            <a:noAutofit/>
          </a:bodyPr>
          <a:lstStyle/>
          <a:p>
            <a:pPr lvl="0"/>
            <a:r>
              <a:rPr lang="en" sz="2800" dirty="0">
                <a:solidFill>
                  <a:schemeClr val="bg2"/>
                </a:solidFill>
              </a:rPr>
              <a:t>Data Flow Diagram </a:t>
            </a:r>
            <a:r>
              <a:rPr lang="en-IN" sz="2800" dirty="0">
                <a:solidFill>
                  <a:schemeClr val="bg2"/>
                </a:solidFill>
              </a:rPr>
              <a:t>of order processing.</a:t>
            </a:r>
            <a:endParaRPr sz="2800" dirty="0">
              <a:solidFill>
                <a:schemeClr val="bg2"/>
              </a:solidFill>
            </a:endParaRPr>
          </a:p>
        </p:txBody>
      </p:sp>
      <p:pic>
        <p:nvPicPr>
          <p:cNvPr id="5" name="Picture 4">
            <a:extLst>
              <a:ext uri="{FF2B5EF4-FFF2-40B4-BE49-F238E27FC236}">
                <a16:creationId xmlns:a16="http://schemas.microsoft.com/office/drawing/2014/main" id="{17AC4081-7347-946C-9984-5921F79BC202}"/>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814387" y="1155382"/>
            <a:ext cx="7515225" cy="3399745"/>
          </a:xfrm>
          <a:prstGeom prst="rect">
            <a:avLst/>
          </a:prstGeom>
        </p:spPr>
      </p:pic>
    </p:spTree>
    <p:extLst>
      <p:ext uri="{BB962C8B-B14F-4D97-AF65-F5344CB8AC3E}">
        <p14:creationId xmlns:p14="http://schemas.microsoft.com/office/powerpoint/2010/main" val="243544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A3A5FB34-DDF8-B72E-AA63-965BEFEEB97D}"/>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1E337301-F9BC-81BA-E597-BB42943682ED}"/>
              </a:ext>
            </a:extLst>
          </p:cNvPr>
          <p:cNvSpPr txBox="1">
            <a:spLocks noGrp="1"/>
          </p:cNvSpPr>
          <p:nvPr>
            <p:ph type="title"/>
          </p:nvPr>
        </p:nvSpPr>
        <p:spPr>
          <a:xfrm>
            <a:off x="518160" y="821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State-Machine Diagram</a:t>
            </a:r>
            <a:endParaRPr dirty="0">
              <a:solidFill>
                <a:schemeClr val="bg2"/>
              </a:solidFill>
            </a:endParaRPr>
          </a:p>
        </p:txBody>
      </p:sp>
      <p:sp>
        <p:nvSpPr>
          <p:cNvPr id="30" name="TextBox 29">
            <a:extLst>
              <a:ext uri="{FF2B5EF4-FFF2-40B4-BE49-F238E27FC236}">
                <a16:creationId xmlns:a16="http://schemas.microsoft.com/office/drawing/2014/main" id="{1CCF115E-081A-F2F7-4433-853D5C79C13E}"/>
              </a:ext>
            </a:extLst>
          </p:cNvPr>
          <p:cNvSpPr txBox="1"/>
          <p:nvPr/>
        </p:nvSpPr>
        <p:spPr>
          <a:xfrm>
            <a:off x="518160" y="544672"/>
            <a:ext cx="8138160" cy="418576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Finite state machine or FSM) describes how a system behaves in terms of:</a:t>
            </a:r>
          </a:p>
          <a:p>
            <a:pPr lvl="7"/>
            <a:r>
              <a:rPr lang="en-US" b="1" dirty="0"/>
              <a:t>	States</a:t>
            </a:r>
            <a:r>
              <a:rPr lang="en-US" dirty="0"/>
              <a:t> : the different situations the system can be in.</a:t>
            </a:r>
          </a:p>
          <a:p>
            <a:pPr lvl="2"/>
            <a:r>
              <a:rPr lang="en-US" b="1" dirty="0"/>
              <a:t>	Transitions</a:t>
            </a:r>
            <a:r>
              <a:rPr lang="en-US" dirty="0"/>
              <a:t> : rules that define how the system moves from one state to another when an event occurs.</a:t>
            </a:r>
          </a:p>
          <a:p>
            <a:pPr lvl="2"/>
            <a:r>
              <a:rPr lang="en-US" b="1" dirty="0"/>
              <a:t>	Events/Inputs</a:t>
            </a:r>
            <a:r>
              <a:rPr lang="en-US" dirty="0"/>
              <a:t> : triggers that cause transitions.</a:t>
            </a:r>
          </a:p>
          <a:p>
            <a:pPr lvl="2"/>
            <a:r>
              <a:rPr lang="en-US" b="1" dirty="0"/>
              <a:t>	Actions/Outputs</a:t>
            </a:r>
            <a:r>
              <a:rPr lang="en-US" dirty="0"/>
              <a:t> : what the system does during or after a transition.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describes how a system responds to internal or external events. It shows system states and events that cause transitions from one state to another. It does not show the flow of data within the system.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type of model is often used for modelling real-time systems because these systems are often driven by stimuli from the system's environment.</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r>
              <a:rPr lang="en-US" dirty="0"/>
              <a:t>A state machine model of a system assumes that, at any time, the system is in one of a number of possible states. When a stimulus is received, this may trigger a transition to a different state.</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p:txBody>
      </p:sp>
    </p:spTree>
    <p:extLst>
      <p:ext uri="{BB962C8B-B14F-4D97-AF65-F5344CB8AC3E}">
        <p14:creationId xmlns:p14="http://schemas.microsoft.com/office/powerpoint/2010/main" val="396993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75">
          <a:extLst>
            <a:ext uri="{FF2B5EF4-FFF2-40B4-BE49-F238E27FC236}">
              <a16:creationId xmlns:a16="http://schemas.microsoft.com/office/drawing/2014/main" id="{B91FC527-5AAE-5203-32EE-1EF9F094E94B}"/>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77661A7F-EF7D-6D39-F35E-E5D8CF319065}"/>
              </a:ext>
            </a:extLst>
          </p:cNvPr>
          <p:cNvSpPr txBox="1">
            <a:spLocks noGrp="1"/>
          </p:cNvSpPr>
          <p:nvPr>
            <p:ph type="title"/>
          </p:nvPr>
        </p:nvSpPr>
        <p:spPr>
          <a:xfrm>
            <a:off x="51816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State-Machine Diagram for Simple Oven</a:t>
            </a:r>
            <a:endParaRPr sz="2800" dirty="0">
              <a:solidFill>
                <a:schemeClr val="bg2"/>
              </a:solidFill>
            </a:endParaRPr>
          </a:p>
        </p:txBody>
      </p:sp>
      <p:pic>
        <p:nvPicPr>
          <p:cNvPr id="5" name="Picture 4">
            <a:extLst>
              <a:ext uri="{FF2B5EF4-FFF2-40B4-BE49-F238E27FC236}">
                <a16:creationId xmlns:a16="http://schemas.microsoft.com/office/drawing/2014/main" id="{73157913-EE1F-E490-F6D6-E8FCA84CA0E4}"/>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730753" y="450307"/>
            <a:ext cx="6898185" cy="4693193"/>
          </a:xfrm>
          <a:prstGeom prst="rect">
            <a:avLst/>
          </a:prstGeom>
        </p:spPr>
      </p:pic>
      <p:grpSp>
        <p:nvGrpSpPr>
          <p:cNvPr id="55" name="Group 54">
            <a:extLst>
              <a:ext uri="{FF2B5EF4-FFF2-40B4-BE49-F238E27FC236}">
                <a16:creationId xmlns:a16="http://schemas.microsoft.com/office/drawing/2014/main" id="{8B167845-D123-89E7-D506-FE654EF4A9BD}"/>
              </a:ext>
            </a:extLst>
          </p:cNvPr>
          <p:cNvGrpSpPr/>
          <p:nvPr/>
        </p:nvGrpSpPr>
        <p:grpSpPr>
          <a:xfrm>
            <a:off x="7479511" y="1221749"/>
            <a:ext cx="1378554" cy="1940870"/>
            <a:chOff x="3552824" y="2522220"/>
            <a:chExt cx="1826265" cy="2095167"/>
          </a:xfrm>
        </p:grpSpPr>
        <p:grpSp>
          <p:nvGrpSpPr>
            <p:cNvPr id="48" name="Group 47">
              <a:extLst>
                <a:ext uri="{FF2B5EF4-FFF2-40B4-BE49-F238E27FC236}">
                  <a16:creationId xmlns:a16="http://schemas.microsoft.com/office/drawing/2014/main" id="{B2A845E3-7FCA-ED3B-4BD0-2F68AC76C223}"/>
                </a:ext>
              </a:extLst>
            </p:cNvPr>
            <p:cNvGrpSpPr/>
            <p:nvPr/>
          </p:nvGrpSpPr>
          <p:grpSpPr>
            <a:xfrm>
              <a:off x="3753489" y="3569836"/>
              <a:ext cx="1625600" cy="1047551"/>
              <a:chOff x="3428370" y="3931031"/>
              <a:chExt cx="1625600" cy="1047551"/>
            </a:xfrm>
          </p:grpSpPr>
          <p:sp>
            <p:nvSpPr>
              <p:cNvPr id="31" name="Rectangle: Rounded Corners 30">
                <a:extLst>
                  <a:ext uri="{FF2B5EF4-FFF2-40B4-BE49-F238E27FC236}">
                    <a16:creationId xmlns:a16="http://schemas.microsoft.com/office/drawing/2014/main" id="{49BE5780-9A21-28B1-5B14-E6C29ECF0E4D}"/>
                  </a:ext>
                </a:extLst>
              </p:cNvPr>
              <p:cNvSpPr/>
              <p:nvPr/>
            </p:nvSpPr>
            <p:spPr>
              <a:xfrm>
                <a:off x="3712849" y="3931031"/>
                <a:ext cx="1056640" cy="457200"/>
              </a:xfrm>
              <a:prstGeom prst="roundRect">
                <a:avLst>
                  <a:gd name="adj" fmla="val 34445"/>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D6EA2CBD-FE9F-B527-B1CE-3D7D56FE93AD}"/>
                  </a:ext>
                </a:extLst>
              </p:cNvPr>
              <p:cNvSpPr txBox="1"/>
              <p:nvPr/>
            </p:nvSpPr>
            <p:spPr>
              <a:xfrm>
                <a:off x="3428370" y="4455362"/>
                <a:ext cx="1625600" cy="523220"/>
              </a:xfrm>
              <a:prstGeom prst="rect">
                <a:avLst/>
              </a:prstGeom>
              <a:noFill/>
            </p:spPr>
            <p:txBody>
              <a:bodyPr wrap="square">
                <a:spAutoFit/>
              </a:bodyPr>
              <a:lstStyle/>
              <a:p>
                <a:pPr algn="ctr"/>
                <a:r>
                  <a:rPr lang="en-US" dirty="0">
                    <a:latin typeface="Inter" panose="020B0604020202020204" charset="0"/>
                    <a:ea typeface="Inter" panose="020B0604020202020204" charset="0"/>
                  </a:rPr>
                  <a:t>System</a:t>
                </a:r>
              </a:p>
              <a:p>
                <a:pPr algn="ctr"/>
                <a:r>
                  <a:rPr lang="en-US" dirty="0">
                    <a:latin typeface="Inter" panose="020B0604020202020204" charset="0"/>
                    <a:ea typeface="Inter" panose="020B0604020202020204" charset="0"/>
                  </a:rPr>
                  <a:t>State</a:t>
                </a:r>
                <a:endParaRPr lang="en-IN" dirty="0"/>
              </a:p>
            </p:txBody>
          </p:sp>
        </p:grpSp>
        <p:grpSp>
          <p:nvGrpSpPr>
            <p:cNvPr id="50" name="Group 49">
              <a:extLst>
                <a:ext uri="{FF2B5EF4-FFF2-40B4-BE49-F238E27FC236}">
                  <a16:creationId xmlns:a16="http://schemas.microsoft.com/office/drawing/2014/main" id="{652C017D-2A9F-4496-5360-10E8CFCF109D}"/>
                </a:ext>
              </a:extLst>
            </p:cNvPr>
            <p:cNvGrpSpPr/>
            <p:nvPr/>
          </p:nvGrpSpPr>
          <p:grpSpPr>
            <a:xfrm>
              <a:off x="3552824" y="2522220"/>
              <a:ext cx="1449073" cy="707637"/>
              <a:chOff x="5844539" y="2801505"/>
              <a:chExt cx="1449073" cy="707637"/>
            </a:xfrm>
          </p:grpSpPr>
          <p:grpSp>
            <p:nvGrpSpPr>
              <p:cNvPr id="39" name="Group 38">
                <a:extLst>
                  <a:ext uri="{FF2B5EF4-FFF2-40B4-BE49-F238E27FC236}">
                    <a16:creationId xmlns:a16="http://schemas.microsoft.com/office/drawing/2014/main" id="{AA3D34D4-39DC-2206-B60B-178095C5AB6B}"/>
                  </a:ext>
                </a:extLst>
              </p:cNvPr>
              <p:cNvGrpSpPr/>
              <p:nvPr/>
            </p:nvGrpSpPr>
            <p:grpSpPr>
              <a:xfrm>
                <a:off x="5862322" y="2801505"/>
                <a:ext cx="1431290" cy="703695"/>
                <a:chOff x="4206240" y="2801505"/>
                <a:chExt cx="1431290" cy="703695"/>
              </a:xfrm>
            </p:grpSpPr>
            <p:cxnSp>
              <p:nvCxnSpPr>
                <p:cNvPr id="34" name="Straight Arrow Connector 33">
                  <a:extLst>
                    <a:ext uri="{FF2B5EF4-FFF2-40B4-BE49-F238E27FC236}">
                      <a16:creationId xmlns:a16="http://schemas.microsoft.com/office/drawing/2014/main" id="{291CE15B-25A9-DD64-F95D-31182DFA51BF}"/>
                    </a:ext>
                  </a:extLst>
                </p:cNvPr>
                <p:cNvCxnSpPr>
                  <a:cxnSpLocks/>
                </p:cNvCxnSpPr>
                <p:nvPr/>
              </p:nvCxnSpPr>
              <p:spPr>
                <a:xfrm>
                  <a:off x="4206240" y="2843730"/>
                  <a:ext cx="107696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EB7117-B9D6-8E69-44FC-DCAF833EEBDD}"/>
                    </a:ext>
                  </a:extLst>
                </p:cNvPr>
                <p:cNvCxnSpPr>
                  <a:cxnSpLocks/>
                </p:cNvCxnSpPr>
                <p:nvPr/>
              </p:nvCxnSpPr>
              <p:spPr>
                <a:xfrm flipH="1">
                  <a:off x="4206240" y="3050940"/>
                  <a:ext cx="995683"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FFAECE-9A4E-646F-2551-B3B9EAA47841}"/>
                    </a:ext>
                  </a:extLst>
                </p:cNvPr>
                <p:cNvCxnSpPr>
                  <a:cxnSpLocks/>
                </p:cNvCxnSpPr>
                <p:nvPr/>
              </p:nvCxnSpPr>
              <p:spPr>
                <a:xfrm flipV="1">
                  <a:off x="5637530" y="2801505"/>
                  <a:ext cx="0" cy="6614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535ABC5-CB77-C7E7-4FC5-9E953732433A}"/>
                    </a:ext>
                  </a:extLst>
                </p:cNvPr>
                <p:cNvCxnSpPr>
                  <a:cxnSpLocks/>
                </p:cNvCxnSpPr>
                <p:nvPr/>
              </p:nvCxnSpPr>
              <p:spPr>
                <a:xfrm>
                  <a:off x="5425440" y="2843730"/>
                  <a:ext cx="0" cy="6614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F6AF1372-86E0-F10B-3CF0-3E18E14D3E8F}"/>
                  </a:ext>
                </a:extLst>
              </p:cNvPr>
              <p:cNvSpPr txBox="1"/>
              <p:nvPr/>
            </p:nvSpPr>
            <p:spPr>
              <a:xfrm>
                <a:off x="5844539" y="3201365"/>
                <a:ext cx="1236980" cy="307777"/>
              </a:xfrm>
              <a:prstGeom prst="rect">
                <a:avLst/>
              </a:prstGeom>
              <a:noFill/>
            </p:spPr>
            <p:txBody>
              <a:bodyPr wrap="square">
                <a:spAutoFit/>
              </a:bodyPr>
              <a:lstStyle/>
              <a:p>
                <a:pPr algn="ctr"/>
                <a:r>
                  <a:rPr lang="en-US" dirty="0">
                    <a:latin typeface="Inter" panose="020B0604020202020204" charset="0"/>
                    <a:ea typeface="Inter" panose="020B0604020202020204" charset="0"/>
                  </a:rPr>
                  <a:t>Stimuli</a:t>
                </a:r>
                <a:endParaRPr lang="en-IN" dirty="0"/>
              </a:p>
            </p:txBody>
          </p:sp>
        </p:grpSp>
      </p:grpSp>
    </p:spTree>
    <p:extLst>
      <p:ext uri="{BB962C8B-B14F-4D97-AF65-F5344CB8AC3E}">
        <p14:creationId xmlns:p14="http://schemas.microsoft.com/office/powerpoint/2010/main" val="348898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D0AEC404-3BD2-044B-8D2F-446C9349B5A4}"/>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E3973E78-69F8-A4E5-899A-449DBD912E74}"/>
              </a:ext>
            </a:extLst>
          </p:cNvPr>
          <p:cNvSpPr txBox="1">
            <a:spLocks noGrp="1"/>
          </p:cNvSpPr>
          <p:nvPr>
            <p:ph type="title"/>
          </p:nvPr>
        </p:nvSpPr>
        <p:spPr>
          <a:xfrm>
            <a:off x="518160" y="2822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Problem with State-Machine Approach</a:t>
            </a:r>
            <a:endParaRPr sz="2800" dirty="0">
              <a:solidFill>
                <a:schemeClr val="bg2"/>
              </a:solidFill>
            </a:endParaRPr>
          </a:p>
        </p:txBody>
      </p:sp>
      <p:sp>
        <p:nvSpPr>
          <p:cNvPr id="30" name="TextBox 29">
            <a:extLst>
              <a:ext uri="{FF2B5EF4-FFF2-40B4-BE49-F238E27FC236}">
                <a16:creationId xmlns:a16="http://schemas.microsoft.com/office/drawing/2014/main" id="{B3708C22-6222-ADFB-98E1-42A2EADC975D}"/>
              </a:ext>
            </a:extLst>
          </p:cNvPr>
          <p:cNvSpPr txBox="1"/>
          <p:nvPr/>
        </p:nvSpPr>
        <p:spPr>
          <a:xfrm>
            <a:off x="518160" y="1161826"/>
            <a:ext cx="8138160" cy="2462213"/>
          </a:xfrm>
          <a:prstGeom prst="rect">
            <a:avLst/>
          </a:prstGeom>
          <a:noFill/>
        </p:spPr>
        <p:txBody>
          <a:bodyPr wrap="square">
            <a:spAutoFit/>
          </a:bodyPr>
          <a:lstStyle/>
          <a:p>
            <a:r>
              <a:rPr lang="en-US" dirty="0">
                <a:latin typeface="Inter" panose="020B0604020202020204" charset="0"/>
                <a:ea typeface="Inter" panose="020B0604020202020204" charset="0"/>
              </a:rPr>
              <a:t>State machines model how a system changes from one state to another based on events.</a:t>
            </a:r>
          </a:p>
          <a:p>
            <a:r>
              <a:rPr lang="en-US" dirty="0">
                <a:latin typeface="Inter" panose="020B0604020202020204" charset="0"/>
                <a:ea typeface="Inter" panose="020B0604020202020204" charset="0"/>
              </a:rPr>
              <a:t>But in large systems, the number of possible states and transitions grows very quickly called state explosion.</a:t>
            </a:r>
          </a:p>
          <a:p>
            <a:r>
              <a:rPr lang="en-US" dirty="0">
                <a:latin typeface="Inter" panose="020B0604020202020204" charset="0"/>
                <a:ea typeface="Inter" panose="020B0604020202020204" charset="0"/>
              </a:rPr>
              <a:t>This makes diagrams complex, hard to read, and difficult to manage.</a:t>
            </a:r>
          </a:p>
          <a:p>
            <a:br>
              <a:rPr lang="en-US" dirty="0">
                <a:latin typeface="Inter" panose="020B0604020202020204" charset="0"/>
                <a:ea typeface="Inter" panose="020B0604020202020204" charset="0"/>
              </a:rPr>
            </a:br>
            <a:endParaRPr lang="en-US" dirty="0">
              <a:latin typeface="Inter" panose="020B0604020202020204" charset="0"/>
              <a:ea typeface="Inter" panose="020B0604020202020204" charset="0"/>
            </a:endParaRPr>
          </a:p>
          <a:p>
            <a:r>
              <a:rPr lang="en-US" dirty="0">
                <a:latin typeface="Inter" panose="020B0604020202020204" charset="0"/>
                <a:ea typeface="Inter" panose="020B0604020202020204" charset="0"/>
              </a:rPr>
              <a:t>Solution</a:t>
            </a:r>
          </a:p>
          <a:p>
            <a:r>
              <a:rPr lang="en-US" dirty="0">
                <a:latin typeface="Inter" panose="020B0604020202020204" charset="0"/>
                <a:ea typeface="Inter" panose="020B0604020202020204" charset="0"/>
              </a:rPr>
              <a:t>A superstate is a higher-level state that groups multiple related states together.</a:t>
            </a:r>
          </a:p>
          <a:p>
            <a:r>
              <a:rPr lang="en-US" dirty="0">
                <a:latin typeface="Inter" panose="020B0604020202020204" charset="0"/>
                <a:ea typeface="Inter" panose="020B0604020202020204" charset="0"/>
              </a:rPr>
              <a:t>On the main diagram, the superstate looks like a single state (keeping the model simple).</a:t>
            </a:r>
          </a:p>
          <a:p>
            <a:r>
              <a:rPr lang="en-US" dirty="0">
                <a:latin typeface="Inter" panose="020B0604020202020204" charset="0"/>
                <a:ea typeface="Inter" panose="020B0604020202020204" charset="0"/>
              </a:rPr>
              <a:t>Inside the superstate, engineers can expand it in a separate diagram to show the detailed states and transitions.</a:t>
            </a:r>
          </a:p>
        </p:txBody>
      </p:sp>
    </p:spTree>
    <p:extLst>
      <p:ext uri="{BB962C8B-B14F-4D97-AF65-F5344CB8AC3E}">
        <p14:creationId xmlns:p14="http://schemas.microsoft.com/office/powerpoint/2010/main" val="122245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3CDED446-66DA-B4EC-892F-218EF556645F}"/>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3FDED755-D20B-47DA-B931-D94397672B02}"/>
              </a:ext>
            </a:extLst>
          </p:cNvPr>
          <p:cNvSpPr txBox="1">
            <a:spLocks noGrp="1"/>
          </p:cNvSpPr>
          <p:nvPr>
            <p:ph type="title"/>
          </p:nvPr>
        </p:nvSpPr>
        <p:spPr>
          <a:xfrm>
            <a:off x="518160" y="10253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Operation State</a:t>
            </a:r>
            <a:endParaRPr sz="2800" dirty="0">
              <a:solidFill>
                <a:schemeClr val="bg2"/>
              </a:solidFill>
            </a:endParaRPr>
          </a:p>
        </p:txBody>
      </p:sp>
      <p:sp>
        <p:nvSpPr>
          <p:cNvPr id="30" name="TextBox 29">
            <a:extLst>
              <a:ext uri="{FF2B5EF4-FFF2-40B4-BE49-F238E27FC236}">
                <a16:creationId xmlns:a16="http://schemas.microsoft.com/office/drawing/2014/main" id="{E3F24C78-1A8E-1753-2637-F0412DDF309A}"/>
              </a:ext>
            </a:extLst>
          </p:cNvPr>
          <p:cNvSpPr txBox="1"/>
          <p:nvPr/>
        </p:nvSpPr>
        <p:spPr>
          <a:xfrm>
            <a:off x="518160" y="1734715"/>
            <a:ext cx="4053840" cy="2246769"/>
          </a:xfrm>
          <a:prstGeom prst="rect">
            <a:avLst/>
          </a:prstGeom>
          <a:noFill/>
        </p:spPr>
        <p:txBody>
          <a:bodyPr wrap="square">
            <a:spAutoFit/>
          </a:bodyPr>
          <a:lstStyle/>
          <a:p>
            <a:r>
              <a:rPr lang="en-US" dirty="0">
                <a:latin typeface="Inter" panose="020B0604020202020204" charset="0"/>
                <a:ea typeface="Inter" panose="020B0604020202020204" charset="0"/>
              </a:rPr>
              <a:t>The Operation state includes a number of sub-states. It shows that operation starts with a status check, and that if any problems are discovered, an alarm is indicated, and operation is disabled. Cooking involves running the microwave generator for the specified time; on completion, a buzzer is sounded. If the door is opened during operation, the system moves to the disabled state,</a:t>
            </a:r>
          </a:p>
        </p:txBody>
      </p:sp>
      <p:pic>
        <p:nvPicPr>
          <p:cNvPr id="3" name="Picture 2">
            <a:extLst>
              <a:ext uri="{FF2B5EF4-FFF2-40B4-BE49-F238E27FC236}">
                <a16:creationId xmlns:a16="http://schemas.microsoft.com/office/drawing/2014/main" id="{A28F4DC9-3113-0268-8312-001CC937C118}"/>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4572000" y="888754"/>
            <a:ext cx="4280840" cy="3433685"/>
          </a:xfrm>
          <a:prstGeom prst="rect">
            <a:avLst/>
          </a:prstGeom>
        </p:spPr>
      </p:pic>
    </p:spTree>
    <p:extLst>
      <p:ext uri="{BB962C8B-B14F-4D97-AF65-F5344CB8AC3E}">
        <p14:creationId xmlns:p14="http://schemas.microsoft.com/office/powerpoint/2010/main" val="254478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175">
          <a:extLst>
            <a:ext uri="{FF2B5EF4-FFF2-40B4-BE49-F238E27FC236}">
              <a16:creationId xmlns:a16="http://schemas.microsoft.com/office/drawing/2014/main" id="{4A864429-1750-8107-F424-F439CCC70C40}"/>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D20C89B7-6A5B-B46A-CFB1-AA547A8B8086}"/>
              </a:ext>
            </a:extLst>
          </p:cNvPr>
          <p:cNvSpPr txBox="1">
            <a:spLocks noGrp="1"/>
          </p:cNvSpPr>
          <p:nvPr>
            <p:ph type="title"/>
          </p:nvPr>
        </p:nvSpPr>
        <p:spPr>
          <a:xfrm>
            <a:off x="51816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solidFill>
                  <a:schemeClr val="bg2"/>
                </a:solidFill>
              </a:rPr>
              <a:t>State-Machine Diagram for Traffic and ATM</a:t>
            </a:r>
            <a:endParaRPr sz="2600" dirty="0">
              <a:solidFill>
                <a:schemeClr val="bg2"/>
              </a:solidFill>
            </a:endParaRPr>
          </a:p>
        </p:txBody>
      </p:sp>
      <p:pic>
        <p:nvPicPr>
          <p:cNvPr id="3" name="Picture 2" descr="A diagram of a cash flow&#10;&#10;AI-generated content may be incorrect.">
            <a:extLst>
              <a:ext uri="{FF2B5EF4-FFF2-40B4-BE49-F238E27FC236}">
                <a16:creationId xmlns:a16="http://schemas.microsoft.com/office/drawing/2014/main" id="{EBA62E36-CF5C-0F8A-90CE-2766D64C31C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72000" y="782826"/>
            <a:ext cx="4145148" cy="3974593"/>
          </a:xfrm>
          <a:prstGeom prst="rect">
            <a:avLst/>
          </a:prstGeom>
        </p:spPr>
      </p:pic>
      <p:pic>
        <p:nvPicPr>
          <p:cNvPr id="6" name="Picture 5" descr="A diagram of a diagram&#10;&#10;AI-generated content may be incorrect.">
            <a:extLst>
              <a:ext uri="{FF2B5EF4-FFF2-40B4-BE49-F238E27FC236}">
                <a16:creationId xmlns:a16="http://schemas.microsoft.com/office/drawing/2014/main" id="{E8408128-DEC4-D9BB-2DA0-F3D9AD83ED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0530" y="1022980"/>
            <a:ext cx="1770270" cy="3642999"/>
          </a:xfrm>
          <a:prstGeom prst="rect">
            <a:avLst/>
          </a:prstGeom>
        </p:spPr>
      </p:pic>
    </p:spTree>
    <p:extLst>
      <p:ext uri="{BB962C8B-B14F-4D97-AF65-F5344CB8AC3E}">
        <p14:creationId xmlns:p14="http://schemas.microsoft.com/office/powerpoint/2010/main" val="425065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9">
          <a:extLst>
            <a:ext uri="{FF2B5EF4-FFF2-40B4-BE49-F238E27FC236}">
              <a16:creationId xmlns:a16="http://schemas.microsoft.com/office/drawing/2014/main" id="{51ECD99A-52B3-A2FF-40C4-AEA4F56DD612}"/>
            </a:ext>
          </a:extLst>
        </p:cNvPr>
        <p:cNvGrpSpPr/>
        <p:nvPr/>
      </p:nvGrpSpPr>
      <p:grpSpPr>
        <a:xfrm>
          <a:off x="0" y="0"/>
          <a:ext cx="0" cy="0"/>
          <a:chOff x="0" y="0"/>
          <a:chExt cx="0" cy="0"/>
        </a:xfrm>
      </p:grpSpPr>
      <p:sp>
        <p:nvSpPr>
          <p:cNvPr id="2070" name="Google Shape;2070;p30">
            <a:extLst>
              <a:ext uri="{FF2B5EF4-FFF2-40B4-BE49-F238E27FC236}">
                <a16:creationId xmlns:a16="http://schemas.microsoft.com/office/drawing/2014/main" id="{8117168D-D5E3-1F0B-77A8-C8384A0B8613}"/>
              </a:ext>
            </a:extLst>
          </p:cNvPr>
          <p:cNvSpPr txBox="1">
            <a:spLocks noGrp="1"/>
          </p:cNvSpPr>
          <p:nvPr>
            <p:ph type="title"/>
          </p:nvPr>
        </p:nvSpPr>
        <p:spPr>
          <a:xfrm>
            <a:off x="4047175" y="2279187"/>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Data</a:t>
            </a:r>
            <a:br>
              <a:rPr lang="en-US" dirty="0"/>
            </a:br>
            <a:r>
              <a:rPr lang="en-US" dirty="0"/>
              <a:t>Model</a:t>
            </a:r>
            <a:endParaRPr dirty="0"/>
          </a:p>
        </p:txBody>
      </p:sp>
      <p:sp>
        <p:nvSpPr>
          <p:cNvPr id="2071" name="Google Shape;2071;p30">
            <a:extLst>
              <a:ext uri="{FF2B5EF4-FFF2-40B4-BE49-F238E27FC236}">
                <a16:creationId xmlns:a16="http://schemas.microsoft.com/office/drawing/2014/main" id="{1EBDEEB2-8F0E-6B93-D67D-55880E947E33}"/>
              </a:ext>
            </a:extLst>
          </p:cNvPr>
          <p:cNvSpPr txBox="1">
            <a:spLocks noGrp="1"/>
          </p:cNvSpPr>
          <p:nvPr>
            <p:ph type="title" idx="2"/>
          </p:nvPr>
        </p:nvSpPr>
        <p:spPr>
          <a:xfrm>
            <a:off x="7195075" y="977250"/>
            <a:ext cx="1235700" cy="10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072" name="Google Shape;2072;p30">
            <a:extLst>
              <a:ext uri="{FF2B5EF4-FFF2-40B4-BE49-F238E27FC236}">
                <a16:creationId xmlns:a16="http://schemas.microsoft.com/office/drawing/2014/main" id="{056D2B56-07D4-6603-D460-66E0D2F07DED}"/>
              </a:ext>
            </a:extLst>
          </p:cNvPr>
          <p:cNvPicPr preferRelativeResize="0">
            <a:picLocks noGrp="1"/>
          </p:cNvPicPr>
          <p:nvPr>
            <p:ph type="pic" idx="3"/>
          </p:nvPr>
        </p:nvPicPr>
        <p:blipFill rotWithShape="1">
          <a:blip r:embed="rId3"/>
          <a:srcRect l="30696" r="30696"/>
          <a:stretch/>
        </p:blipFill>
        <p:spPr>
          <a:xfrm>
            <a:off x="713225" y="1105588"/>
            <a:ext cx="2760602" cy="3188998"/>
          </a:xfrm>
          <a:prstGeom prst="rect">
            <a:avLst/>
          </a:prstGeom>
        </p:spPr>
      </p:pic>
      <p:grpSp>
        <p:nvGrpSpPr>
          <p:cNvPr id="2073" name="Google Shape;2073;p30">
            <a:extLst>
              <a:ext uri="{FF2B5EF4-FFF2-40B4-BE49-F238E27FC236}">
                <a16:creationId xmlns:a16="http://schemas.microsoft.com/office/drawing/2014/main" id="{B6CB8ADB-1363-88D8-462F-E81D87BBF112}"/>
              </a:ext>
            </a:extLst>
          </p:cNvPr>
          <p:cNvGrpSpPr/>
          <p:nvPr/>
        </p:nvGrpSpPr>
        <p:grpSpPr>
          <a:xfrm>
            <a:off x="2833511" y="2431416"/>
            <a:ext cx="379379" cy="430264"/>
            <a:chOff x="2356255" y="1852814"/>
            <a:chExt cx="209729" cy="237886"/>
          </a:xfrm>
        </p:grpSpPr>
        <p:sp>
          <p:nvSpPr>
            <p:cNvPr id="2074" name="Google Shape;2074;p30">
              <a:extLst>
                <a:ext uri="{FF2B5EF4-FFF2-40B4-BE49-F238E27FC236}">
                  <a16:creationId xmlns:a16="http://schemas.microsoft.com/office/drawing/2014/main" id="{05DE8AA7-F823-1D2B-DF4E-0CDC0A436129}"/>
                </a:ext>
              </a:extLst>
            </p:cNvPr>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a:extLst>
                <a:ext uri="{FF2B5EF4-FFF2-40B4-BE49-F238E27FC236}">
                  <a16:creationId xmlns:a16="http://schemas.microsoft.com/office/drawing/2014/main" id="{7A24633C-06CD-A26C-8E9D-01FAB2A6004D}"/>
                </a:ext>
              </a:extLst>
            </p:cNvPr>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a:extLst>
                <a:ext uri="{FF2B5EF4-FFF2-40B4-BE49-F238E27FC236}">
                  <a16:creationId xmlns:a16="http://schemas.microsoft.com/office/drawing/2014/main" id="{BFDDBCCE-6B38-E998-72EE-869D92203404}"/>
                </a:ext>
              </a:extLst>
            </p:cNvPr>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19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6" name="TextBox 5">
            <a:extLst>
              <a:ext uri="{FF2B5EF4-FFF2-40B4-BE49-F238E27FC236}">
                <a16:creationId xmlns:a16="http://schemas.microsoft.com/office/drawing/2014/main" id="{06B198A3-F7DC-35BE-3AFA-535F490618DD}"/>
              </a:ext>
            </a:extLst>
          </p:cNvPr>
          <p:cNvSpPr txBox="1"/>
          <p:nvPr/>
        </p:nvSpPr>
        <p:spPr>
          <a:xfrm>
            <a:off x="1214874" y="909756"/>
            <a:ext cx="6881327" cy="246221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panose="020B0604020202020204" charset="0"/>
                <a:ea typeface="Inter" panose="020B0604020202020204" charset="0"/>
              </a:rPr>
              <a:t>Data models provide a conceptual picture of how data is stored, connected, and accessed.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panose="020B0604020202020204" charset="0"/>
                <a:ea typeface="Inter" panose="020B0604020202020204" charset="0"/>
              </a:rPr>
              <a:t>Easier for both technical (developers) and non-technical (business users) people to understand.</a:t>
            </a:r>
          </a:p>
          <a:p>
            <a:pPr marL="285750" lvl="0" indent="-285750" eaLnBrk="0" fontAlgn="base" hangingPunct="0">
              <a:spcBef>
                <a:spcPct val="0"/>
              </a:spcBef>
              <a:spcAft>
                <a:spcPct val="0"/>
              </a:spcAft>
              <a:buClrTx/>
              <a:buFont typeface="Arial" panose="020B0604020202020204" pitchFamily="34" charset="0"/>
              <a:buChar char="•"/>
            </a:pPr>
            <a:r>
              <a:rPr lang="en-US" dirty="0">
                <a:latin typeface="Inter" panose="020B0604020202020204" charset="0"/>
                <a:ea typeface="Inter" panose="020B0604020202020204" charset="0"/>
              </a:rPr>
              <a:t>A data model tells us what kind of data we can store (entities, attributes, relationships).</a:t>
            </a:r>
          </a:p>
          <a:p>
            <a:pPr marL="285750" lvl="0" indent="-285750" eaLnBrk="0" fontAlgn="base" hangingPunct="0">
              <a:spcBef>
                <a:spcPct val="0"/>
              </a:spcBef>
              <a:spcAft>
                <a:spcPct val="0"/>
              </a:spcAft>
              <a:buClrTx/>
              <a:buFont typeface="Arial" panose="020B0604020202020204" pitchFamily="34" charset="0"/>
              <a:buChar char="•"/>
            </a:pPr>
            <a:r>
              <a:rPr lang="en-US" dirty="0">
                <a:latin typeface="Inter" panose="020B0604020202020204" charset="0"/>
                <a:ea typeface="Inter" panose="020B0604020202020204" charset="0"/>
              </a:rPr>
              <a:t>Requirements written in plain language can be interpreted differently.</a:t>
            </a:r>
          </a:p>
          <a:p>
            <a:pPr marL="285750" lvl="0" indent="-285750" eaLnBrk="0" fontAlgn="base" hangingPunct="0">
              <a:spcBef>
                <a:spcPct val="0"/>
              </a:spcBef>
              <a:spcAft>
                <a:spcPct val="0"/>
              </a:spcAft>
              <a:buClrTx/>
              <a:buFont typeface="Arial" panose="020B0604020202020204" pitchFamily="34" charset="0"/>
              <a:buChar char="•"/>
            </a:pPr>
            <a:r>
              <a:rPr lang="en-US" dirty="0">
                <a:latin typeface="Inter" panose="020B0604020202020204" charset="0"/>
                <a:ea typeface="Inter" panose="020B0604020202020204" charset="0"/>
              </a:rPr>
              <a:t>Like all graphical models, data models lack detail, and you should maintain more detailed descriptions of the entities, relationships and attributes that are included in the model. You may collect these more detailed descriptions in a repository or data dictionary.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8">
          <a:extLst>
            <a:ext uri="{FF2B5EF4-FFF2-40B4-BE49-F238E27FC236}">
              <a16:creationId xmlns:a16="http://schemas.microsoft.com/office/drawing/2014/main" id="{4214EDB8-2B64-DE63-DC05-0DE9B418CBAE}"/>
            </a:ext>
          </a:extLst>
        </p:cNvPr>
        <p:cNvGrpSpPr/>
        <p:nvPr/>
      </p:nvGrpSpPr>
      <p:grpSpPr>
        <a:xfrm>
          <a:off x="0" y="0"/>
          <a:ext cx="0" cy="0"/>
          <a:chOff x="0" y="0"/>
          <a:chExt cx="0" cy="0"/>
        </a:xfrm>
      </p:grpSpPr>
      <p:pic>
        <p:nvPicPr>
          <p:cNvPr id="2050" name="Picture 2" descr="What is an Entity Relationship Diagram and How to Draw one? - Venngage">
            <a:extLst>
              <a:ext uri="{FF2B5EF4-FFF2-40B4-BE49-F238E27FC236}">
                <a16:creationId xmlns:a16="http://schemas.microsoft.com/office/drawing/2014/main" id="{8D01A573-1646-51EC-D65F-787C75C16EF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704" b="3310"/>
          <a:stretch>
            <a:fillRect/>
          </a:stretch>
        </p:blipFill>
        <p:spPr bwMode="auto">
          <a:xfrm>
            <a:off x="2145038" y="541176"/>
            <a:ext cx="5430837" cy="442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995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8">
          <a:extLst>
            <a:ext uri="{FF2B5EF4-FFF2-40B4-BE49-F238E27FC236}">
              <a16:creationId xmlns:a16="http://schemas.microsoft.com/office/drawing/2014/main" id="{90E0F25A-0B26-25AE-D829-93EE6372D9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456A7-A86B-67DA-3733-C071005B5D94}"/>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104733" y="189196"/>
            <a:ext cx="4934533" cy="4765107"/>
          </a:xfrm>
          <a:prstGeom prst="rect">
            <a:avLst/>
          </a:prstGeom>
        </p:spPr>
      </p:pic>
    </p:spTree>
    <p:extLst>
      <p:ext uri="{BB962C8B-B14F-4D97-AF65-F5344CB8AC3E}">
        <p14:creationId xmlns:p14="http://schemas.microsoft.com/office/powerpoint/2010/main" val="332489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047" name="Google Shape;2047;p28"/>
          <p:cNvSpPr txBox="1">
            <a:spLocks noGrp="1"/>
          </p:cNvSpPr>
          <p:nvPr>
            <p:ph type="title" idx="2"/>
          </p:nvPr>
        </p:nvSpPr>
        <p:spPr>
          <a:xfrm>
            <a:off x="720000"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048" name="Google Shape;2048;p28"/>
          <p:cNvSpPr txBox="1">
            <a:spLocks noGrp="1"/>
          </p:cNvSpPr>
          <p:nvPr>
            <p:ph type="title" idx="3"/>
          </p:nvPr>
        </p:nvSpPr>
        <p:spPr>
          <a:xfrm>
            <a:off x="720000" y="30940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049" name="Google Shape;2049;p28"/>
          <p:cNvSpPr txBox="1">
            <a:spLocks noGrp="1"/>
          </p:cNvSpPr>
          <p:nvPr>
            <p:ph type="title" idx="4"/>
          </p:nvPr>
        </p:nvSpPr>
        <p:spPr>
          <a:xfrm>
            <a:off x="3151501"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050" name="Google Shape;2050;p28"/>
          <p:cNvSpPr txBox="1">
            <a:spLocks noGrp="1"/>
          </p:cNvSpPr>
          <p:nvPr>
            <p:ph type="title" idx="5"/>
          </p:nvPr>
        </p:nvSpPr>
        <p:spPr>
          <a:xfrm>
            <a:off x="3151501" y="30940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2051" name="Google Shape;2051;p28"/>
          <p:cNvSpPr txBox="1">
            <a:spLocks noGrp="1"/>
          </p:cNvSpPr>
          <p:nvPr>
            <p:ph type="title" idx="6"/>
          </p:nvPr>
        </p:nvSpPr>
        <p:spPr>
          <a:xfrm>
            <a:off x="5583003" y="1508175"/>
            <a:ext cx="661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052" name="Google Shape;2052;p28"/>
          <p:cNvSpPr txBox="1">
            <a:spLocks noGrp="1"/>
          </p:cNvSpPr>
          <p:nvPr>
            <p:ph type="title" idx="7"/>
          </p:nvPr>
        </p:nvSpPr>
        <p:spPr>
          <a:xfrm>
            <a:off x="5583003" y="309400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2053" name="Google Shape;2053;p28"/>
          <p:cNvSpPr txBox="1">
            <a:spLocks noGrp="1"/>
          </p:cNvSpPr>
          <p:nvPr>
            <p:ph type="subTitle" idx="1"/>
          </p:nvPr>
        </p:nvSpPr>
        <p:spPr>
          <a:xfrm>
            <a:off x="720000" y="2064874"/>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054" name="Google Shape;2054;p28"/>
          <p:cNvSpPr txBox="1">
            <a:spLocks noGrp="1"/>
          </p:cNvSpPr>
          <p:nvPr>
            <p:ph type="subTitle" idx="8"/>
          </p:nvPr>
        </p:nvSpPr>
        <p:spPr>
          <a:xfrm>
            <a:off x="3151501" y="2064874"/>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a:t>
            </a:r>
          </a:p>
          <a:p>
            <a:pPr marL="0" lvl="0" indent="0" algn="l" rtl="0">
              <a:spcBef>
                <a:spcPts val="0"/>
              </a:spcBef>
              <a:spcAft>
                <a:spcPts val="0"/>
              </a:spcAft>
              <a:buNone/>
            </a:pPr>
            <a:r>
              <a:rPr lang="en" dirty="0"/>
              <a:t>Model</a:t>
            </a:r>
            <a:endParaRPr dirty="0"/>
          </a:p>
        </p:txBody>
      </p:sp>
      <p:sp>
        <p:nvSpPr>
          <p:cNvPr id="2055" name="Google Shape;2055;p28"/>
          <p:cNvSpPr txBox="1">
            <a:spLocks noGrp="1"/>
          </p:cNvSpPr>
          <p:nvPr>
            <p:ph type="subTitle" idx="9"/>
          </p:nvPr>
        </p:nvSpPr>
        <p:spPr>
          <a:xfrm>
            <a:off x="5583003" y="2064874"/>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Behavioral</a:t>
            </a:r>
          </a:p>
          <a:p>
            <a:pPr marL="0" lvl="0" indent="0" algn="l" rtl="0">
              <a:spcBef>
                <a:spcPts val="0"/>
              </a:spcBef>
              <a:spcAft>
                <a:spcPts val="0"/>
              </a:spcAft>
              <a:buNone/>
            </a:pPr>
            <a:r>
              <a:rPr lang="en" dirty="0"/>
              <a:t>Model</a:t>
            </a:r>
            <a:endParaRPr dirty="0"/>
          </a:p>
        </p:txBody>
      </p:sp>
      <p:sp>
        <p:nvSpPr>
          <p:cNvPr id="2056" name="Google Shape;2056;p28"/>
          <p:cNvSpPr txBox="1">
            <a:spLocks noGrp="1"/>
          </p:cNvSpPr>
          <p:nvPr>
            <p:ph type="subTitle" idx="13"/>
          </p:nvPr>
        </p:nvSpPr>
        <p:spPr>
          <a:xfrm>
            <a:off x="720000" y="3650750"/>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p>
          <a:p>
            <a:pPr marL="0" lvl="0" indent="0" algn="l" rtl="0">
              <a:spcBef>
                <a:spcPts val="0"/>
              </a:spcBef>
              <a:spcAft>
                <a:spcPts val="0"/>
              </a:spcAft>
              <a:buNone/>
            </a:pPr>
            <a:r>
              <a:rPr lang="en" dirty="0"/>
              <a:t>Model</a:t>
            </a:r>
            <a:endParaRPr dirty="0"/>
          </a:p>
        </p:txBody>
      </p:sp>
      <p:sp>
        <p:nvSpPr>
          <p:cNvPr id="2057" name="Google Shape;2057;p28"/>
          <p:cNvSpPr txBox="1">
            <a:spLocks noGrp="1"/>
          </p:cNvSpPr>
          <p:nvPr>
            <p:ph type="subTitle" idx="14"/>
          </p:nvPr>
        </p:nvSpPr>
        <p:spPr>
          <a:xfrm>
            <a:off x="3151501" y="3650750"/>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a:t>
            </a:r>
          </a:p>
          <a:p>
            <a:pPr marL="0" lvl="0" indent="0" algn="l" rtl="0">
              <a:spcBef>
                <a:spcPts val="0"/>
              </a:spcBef>
              <a:spcAft>
                <a:spcPts val="0"/>
              </a:spcAft>
              <a:buNone/>
            </a:pPr>
            <a:r>
              <a:rPr lang="en" dirty="0"/>
              <a:t>Model</a:t>
            </a:r>
            <a:endParaRPr dirty="0"/>
          </a:p>
        </p:txBody>
      </p:sp>
      <p:sp>
        <p:nvSpPr>
          <p:cNvPr id="2058" name="Google Shape;2058;p28"/>
          <p:cNvSpPr txBox="1">
            <a:spLocks noGrp="1"/>
          </p:cNvSpPr>
          <p:nvPr>
            <p:ph type="subTitle" idx="15"/>
          </p:nvPr>
        </p:nvSpPr>
        <p:spPr>
          <a:xfrm>
            <a:off x="5583003" y="3650750"/>
            <a:ext cx="20769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Structured</a:t>
            </a:r>
          </a:p>
          <a:p>
            <a:pPr marL="0" lvl="0" indent="0" algn="l" rtl="0">
              <a:spcBef>
                <a:spcPts val="0"/>
              </a:spcBef>
              <a:spcAft>
                <a:spcPts val="0"/>
              </a:spcAft>
              <a:buNone/>
            </a:pPr>
            <a:r>
              <a:rPr lang="en" dirty="0"/>
              <a:t>Methods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F87E167B-C9A4-9B73-DCEE-2EB80A42ABA5}"/>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35460B5E-8D29-1511-67DC-831D925F33C8}"/>
              </a:ext>
            </a:extLst>
          </p:cNvPr>
          <p:cNvSpPr txBox="1">
            <a:spLocks noGrp="1"/>
          </p:cNvSpPr>
          <p:nvPr>
            <p:ph type="title"/>
          </p:nvPr>
        </p:nvSpPr>
        <p:spPr>
          <a:xfrm>
            <a:off x="2240938" y="228922"/>
            <a:ext cx="32361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Data Dictionary</a:t>
            </a:r>
            <a:endParaRPr sz="2800" dirty="0">
              <a:solidFill>
                <a:schemeClr val="bg2"/>
              </a:solidFill>
            </a:endParaRPr>
          </a:p>
        </p:txBody>
      </p:sp>
      <p:sp>
        <p:nvSpPr>
          <p:cNvPr id="30" name="TextBox 29">
            <a:extLst>
              <a:ext uri="{FF2B5EF4-FFF2-40B4-BE49-F238E27FC236}">
                <a16:creationId xmlns:a16="http://schemas.microsoft.com/office/drawing/2014/main" id="{8A68557E-E3BC-2C60-AFBD-FE7E42390951}"/>
              </a:ext>
            </a:extLst>
          </p:cNvPr>
          <p:cNvSpPr txBox="1"/>
          <p:nvPr/>
        </p:nvSpPr>
        <p:spPr>
          <a:xfrm>
            <a:off x="251341" y="904290"/>
            <a:ext cx="3979195" cy="3539430"/>
          </a:xfrm>
          <a:prstGeom prst="rect">
            <a:avLst/>
          </a:prstGeom>
          <a:noFill/>
        </p:spPr>
        <p:txBody>
          <a:bodyPr wrap="square">
            <a:spAutoFit/>
          </a:bodyPr>
          <a:lstStyle/>
          <a:p>
            <a:pPr marL="342900" indent="-342900">
              <a:buFont typeface="+mj-lt"/>
              <a:buAutoNum type="arabicPeriod"/>
            </a:pPr>
            <a:r>
              <a:rPr lang="en-US" dirty="0">
                <a:latin typeface="Inter" panose="020B0604020202020204" charset="0"/>
                <a:ea typeface="Inter" panose="020B0604020202020204" charset="0"/>
              </a:rPr>
              <a:t>They are generally useful when developing system models and may be used to manage all information from all types of system models. </a:t>
            </a:r>
          </a:p>
          <a:p>
            <a:pPr marL="342900" indent="-342900">
              <a:buFont typeface="+mj-lt"/>
              <a:buAutoNum type="arabicPeriod"/>
            </a:pPr>
            <a:r>
              <a:rPr lang="en-US" dirty="0">
                <a:latin typeface="Inter" panose="020B0604020202020204" charset="0"/>
                <a:ea typeface="Inter" panose="020B0604020202020204" charset="0"/>
              </a:rPr>
              <a:t>It is an alphabetic list of the names included in the system models. As well as the name, the dictionary should include an associated description of the named entity and, if the name represents a composite object, a description of the composition. </a:t>
            </a:r>
          </a:p>
          <a:p>
            <a:pPr marL="342900" indent="-342900">
              <a:buFont typeface="+mj-lt"/>
              <a:buAutoNum type="arabicPeriod"/>
            </a:pPr>
            <a:r>
              <a:rPr lang="en-US" dirty="0">
                <a:latin typeface="Inter" panose="020B0604020202020204" charset="0"/>
                <a:ea typeface="Inter" panose="020B0604020202020204" charset="0"/>
              </a:rPr>
              <a:t>Other information such as the date of creation. the creator and the representation of the entity may also be included depending on the type of model being developed</a:t>
            </a:r>
          </a:p>
        </p:txBody>
      </p:sp>
      <p:pic>
        <p:nvPicPr>
          <p:cNvPr id="4" name="Picture 3">
            <a:extLst>
              <a:ext uri="{FF2B5EF4-FFF2-40B4-BE49-F238E27FC236}">
                <a16:creationId xmlns:a16="http://schemas.microsoft.com/office/drawing/2014/main" id="{88378E0D-8C27-081F-A73E-5F6A57BC11ED}"/>
              </a:ext>
            </a:extLst>
          </p:cNvPr>
          <p:cNvPicPr>
            <a:picLocks noChangeAspect="1"/>
          </p:cNvPicPr>
          <p:nvPr/>
        </p:nvPicPr>
        <p:blipFill>
          <a:blip r:embed="rId3"/>
          <a:stretch>
            <a:fillRect/>
          </a:stretch>
        </p:blipFill>
        <p:spPr>
          <a:xfrm>
            <a:off x="4230536" y="1006132"/>
            <a:ext cx="4913464" cy="3335746"/>
          </a:xfrm>
          <a:prstGeom prst="rect">
            <a:avLst/>
          </a:prstGeom>
        </p:spPr>
      </p:pic>
    </p:spTree>
    <p:extLst>
      <p:ext uri="{BB962C8B-B14F-4D97-AF65-F5344CB8AC3E}">
        <p14:creationId xmlns:p14="http://schemas.microsoft.com/office/powerpoint/2010/main" val="82105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C65DDD37-26AA-2352-5281-8542571AE526}"/>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A954C00D-C2AB-404F-9342-B85839E46188}"/>
              </a:ext>
            </a:extLst>
          </p:cNvPr>
          <p:cNvSpPr txBox="1">
            <a:spLocks noGrp="1"/>
          </p:cNvSpPr>
          <p:nvPr>
            <p:ph type="title"/>
          </p:nvPr>
        </p:nvSpPr>
        <p:spPr>
          <a:xfrm>
            <a:off x="806804" y="854073"/>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Advantages of Data Dictionary</a:t>
            </a:r>
            <a:endParaRPr sz="2800" dirty="0">
              <a:solidFill>
                <a:schemeClr val="bg2"/>
              </a:solidFill>
            </a:endParaRPr>
          </a:p>
        </p:txBody>
      </p:sp>
      <p:sp>
        <p:nvSpPr>
          <p:cNvPr id="30" name="TextBox 29">
            <a:extLst>
              <a:ext uri="{FF2B5EF4-FFF2-40B4-BE49-F238E27FC236}">
                <a16:creationId xmlns:a16="http://schemas.microsoft.com/office/drawing/2014/main" id="{C70FCFF8-1241-93A6-3745-2B94BF184CDC}"/>
              </a:ext>
            </a:extLst>
          </p:cNvPr>
          <p:cNvSpPr txBox="1"/>
          <p:nvPr/>
        </p:nvSpPr>
        <p:spPr>
          <a:xfrm>
            <a:off x="806804" y="1663809"/>
            <a:ext cx="7530391" cy="1815882"/>
          </a:xfrm>
          <a:prstGeom prst="rect">
            <a:avLst/>
          </a:prstGeom>
          <a:noFill/>
        </p:spPr>
        <p:txBody>
          <a:bodyPr wrap="square">
            <a:spAutoFit/>
          </a:bodyPr>
          <a:lstStyle/>
          <a:p>
            <a:pPr marL="342900" indent="-342900">
              <a:buFont typeface="+mj-lt"/>
              <a:buAutoNum type="arabicPeriod"/>
            </a:pPr>
            <a:r>
              <a:rPr lang="en-US" b="1" dirty="0">
                <a:latin typeface="Inter" panose="020B0604020202020204" charset="0"/>
                <a:ea typeface="Inter" panose="020B0604020202020204" charset="0"/>
              </a:rPr>
              <a:t>It is a mechanism for name management.</a:t>
            </a:r>
            <a:r>
              <a:rPr lang="en-US" dirty="0">
                <a:latin typeface="Inter" panose="020B0604020202020204" charset="0"/>
                <a:ea typeface="Inter" panose="020B0604020202020204" charset="0"/>
              </a:rPr>
              <a:t> Many people may have to invent names for entities and relationships when developing a large system model. These names should be used consistently and should not clash. The data dictionary software can check for name uniqueness where necessary and warn requirements analysts of name duplications. </a:t>
            </a:r>
          </a:p>
          <a:p>
            <a:pPr marL="342900" indent="-342900">
              <a:buFont typeface="+mj-lt"/>
              <a:buAutoNum type="arabicPeriod"/>
            </a:pPr>
            <a:r>
              <a:rPr lang="en-US" b="1" dirty="0">
                <a:latin typeface="Inter" panose="020B0604020202020204" charset="0"/>
                <a:ea typeface="Inter" panose="020B0604020202020204" charset="0"/>
              </a:rPr>
              <a:t>It serves as a store of organizational information</a:t>
            </a:r>
            <a:r>
              <a:rPr lang="en-US" dirty="0">
                <a:latin typeface="Inter" panose="020B0604020202020204" charset="0"/>
                <a:ea typeface="Inter" panose="020B0604020202020204" charset="0"/>
              </a:rPr>
              <a:t>. As the system is developed, information that can link analysis, design, implementation and evolution is added to the data dictionary, so that all information about an entity is in one place.</a:t>
            </a:r>
          </a:p>
        </p:txBody>
      </p:sp>
    </p:spTree>
    <p:extLst>
      <p:ext uri="{BB962C8B-B14F-4D97-AF65-F5344CB8AC3E}">
        <p14:creationId xmlns:p14="http://schemas.microsoft.com/office/powerpoint/2010/main" val="142394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9">
          <a:extLst>
            <a:ext uri="{FF2B5EF4-FFF2-40B4-BE49-F238E27FC236}">
              <a16:creationId xmlns:a16="http://schemas.microsoft.com/office/drawing/2014/main" id="{CC9DE75E-4522-E932-2AAC-74B121044BAE}"/>
            </a:ext>
          </a:extLst>
        </p:cNvPr>
        <p:cNvGrpSpPr/>
        <p:nvPr/>
      </p:nvGrpSpPr>
      <p:grpSpPr>
        <a:xfrm>
          <a:off x="0" y="0"/>
          <a:ext cx="0" cy="0"/>
          <a:chOff x="0" y="0"/>
          <a:chExt cx="0" cy="0"/>
        </a:xfrm>
      </p:grpSpPr>
      <p:sp>
        <p:nvSpPr>
          <p:cNvPr id="2070" name="Google Shape;2070;p30">
            <a:extLst>
              <a:ext uri="{FF2B5EF4-FFF2-40B4-BE49-F238E27FC236}">
                <a16:creationId xmlns:a16="http://schemas.microsoft.com/office/drawing/2014/main" id="{635AC422-CE15-A49B-9FC1-E48C0C2839F1}"/>
              </a:ext>
            </a:extLst>
          </p:cNvPr>
          <p:cNvSpPr txBox="1">
            <a:spLocks noGrp="1"/>
          </p:cNvSpPr>
          <p:nvPr>
            <p:ph type="title"/>
          </p:nvPr>
        </p:nvSpPr>
        <p:spPr>
          <a:xfrm>
            <a:off x="4047175" y="2279187"/>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Object</a:t>
            </a:r>
            <a:br>
              <a:rPr lang="en-US" dirty="0"/>
            </a:br>
            <a:r>
              <a:rPr lang="en-US" dirty="0"/>
              <a:t>Model</a:t>
            </a:r>
            <a:endParaRPr dirty="0"/>
          </a:p>
        </p:txBody>
      </p:sp>
      <p:sp>
        <p:nvSpPr>
          <p:cNvPr id="2071" name="Google Shape;2071;p30">
            <a:extLst>
              <a:ext uri="{FF2B5EF4-FFF2-40B4-BE49-F238E27FC236}">
                <a16:creationId xmlns:a16="http://schemas.microsoft.com/office/drawing/2014/main" id="{5356FB60-6E2C-563D-48F5-B3BE0B3D8238}"/>
              </a:ext>
            </a:extLst>
          </p:cNvPr>
          <p:cNvSpPr txBox="1">
            <a:spLocks noGrp="1"/>
          </p:cNvSpPr>
          <p:nvPr>
            <p:ph type="title" idx="2"/>
          </p:nvPr>
        </p:nvSpPr>
        <p:spPr>
          <a:xfrm>
            <a:off x="7195075" y="977250"/>
            <a:ext cx="1235700" cy="10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2072" name="Google Shape;2072;p30">
            <a:extLst>
              <a:ext uri="{FF2B5EF4-FFF2-40B4-BE49-F238E27FC236}">
                <a16:creationId xmlns:a16="http://schemas.microsoft.com/office/drawing/2014/main" id="{264AFDD1-9D3D-6F58-6248-35F30D1A0623}"/>
              </a:ext>
            </a:extLst>
          </p:cNvPr>
          <p:cNvPicPr preferRelativeResize="0">
            <a:picLocks noGrp="1"/>
          </p:cNvPicPr>
          <p:nvPr>
            <p:ph type="pic" idx="3"/>
          </p:nvPr>
        </p:nvPicPr>
        <p:blipFill rotWithShape="1">
          <a:blip r:embed="rId3"/>
          <a:srcRect l="13988" r="13988"/>
          <a:stretch/>
        </p:blipFill>
        <p:spPr>
          <a:xfrm>
            <a:off x="713225" y="1105588"/>
            <a:ext cx="2760602" cy="3188998"/>
          </a:xfrm>
          <a:prstGeom prst="rect">
            <a:avLst/>
          </a:prstGeom>
        </p:spPr>
      </p:pic>
      <p:grpSp>
        <p:nvGrpSpPr>
          <p:cNvPr id="2073" name="Google Shape;2073;p30">
            <a:extLst>
              <a:ext uri="{FF2B5EF4-FFF2-40B4-BE49-F238E27FC236}">
                <a16:creationId xmlns:a16="http://schemas.microsoft.com/office/drawing/2014/main" id="{F622675F-D057-EFA3-F451-34E20B5530DF}"/>
              </a:ext>
            </a:extLst>
          </p:cNvPr>
          <p:cNvGrpSpPr/>
          <p:nvPr/>
        </p:nvGrpSpPr>
        <p:grpSpPr>
          <a:xfrm>
            <a:off x="2833511" y="2431416"/>
            <a:ext cx="379379" cy="430264"/>
            <a:chOff x="2356255" y="1852814"/>
            <a:chExt cx="209729" cy="237886"/>
          </a:xfrm>
        </p:grpSpPr>
        <p:sp>
          <p:nvSpPr>
            <p:cNvPr id="2074" name="Google Shape;2074;p30">
              <a:extLst>
                <a:ext uri="{FF2B5EF4-FFF2-40B4-BE49-F238E27FC236}">
                  <a16:creationId xmlns:a16="http://schemas.microsoft.com/office/drawing/2014/main" id="{EF0EF477-4186-4698-6E6E-3F7B270CE5FF}"/>
                </a:ext>
              </a:extLst>
            </p:cNvPr>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a:extLst>
                <a:ext uri="{FF2B5EF4-FFF2-40B4-BE49-F238E27FC236}">
                  <a16:creationId xmlns:a16="http://schemas.microsoft.com/office/drawing/2014/main" id="{8A268836-FF10-3431-382B-771C605A5599}"/>
                </a:ext>
              </a:extLst>
            </p:cNvPr>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a:extLst>
                <a:ext uri="{FF2B5EF4-FFF2-40B4-BE49-F238E27FC236}">
                  <a16:creationId xmlns:a16="http://schemas.microsoft.com/office/drawing/2014/main" id="{4A675529-8F19-3426-C468-E88B89E4B227}"/>
                </a:ext>
              </a:extLst>
            </p:cNvPr>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170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6" name="TextBox 5">
            <a:extLst>
              <a:ext uri="{FF2B5EF4-FFF2-40B4-BE49-F238E27FC236}">
                <a16:creationId xmlns:a16="http://schemas.microsoft.com/office/drawing/2014/main" id="{BDE60A84-EF2A-E61E-60E6-AABA580827E0}"/>
              </a:ext>
            </a:extLst>
          </p:cNvPr>
          <p:cNvSpPr txBox="1"/>
          <p:nvPr/>
        </p:nvSpPr>
        <p:spPr>
          <a:xfrm>
            <a:off x="1148831" y="495586"/>
            <a:ext cx="6846337" cy="2677656"/>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i="0" u="none" strike="noStrike" cap="none" normalizeH="0" baseline="0" dirty="0">
                <a:ln>
                  <a:noFill/>
                </a:ln>
                <a:solidFill>
                  <a:schemeClr val="tx1"/>
                </a:solidFill>
                <a:effectLst/>
                <a:latin typeface="Inter" panose="020B0604020202020204" charset="0"/>
                <a:ea typeface="Inter" panose="020B0604020202020204" charset="0"/>
              </a:rPr>
              <a:t>Modern software development often uses an object-oriented (OO) approach.</a:t>
            </a:r>
          </a:p>
          <a:p>
            <a:pPr marR="0" lvl="0" algn="l" defTabSz="914400" rtl="0" eaLnBrk="0" fontAlgn="base" latinLnBrk="0" hangingPunct="0">
              <a:lnSpc>
                <a:spcPct val="100000"/>
              </a:lnSpc>
              <a:spcBef>
                <a:spcPct val="0"/>
              </a:spcBef>
              <a:spcAft>
                <a:spcPct val="0"/>
              </a:spcAft>
              <a:buClrTx/>
              <a:buSzTx/>
              <a:tabLst/>
            </a:pPr>
            <a:endParaRPr kumimoji="0" lang="en-US" altLang="en-US" sz="1400" i="0" u="none" strike="noStrike" cap="none" normalizeH="0" baseline="0" dirty="0">
              <a:ln>
                <a:noFill/>
              </a:ln>
              <a:solidFill>
                <a:schemeClr val="tx1"/>
              </a:solidFill>
              <a:effectLst/>
              <a:latin typeface="Inter" panose="020B0604020202020204" charset="0"/>
              <a:ea typeface="Inter" panose="020B060402020202020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i="0" u="none" strike="noStrike" cap="none" normalizeH="0" baseline="0" dirty="0">
                <a:ln>
                  <a:noFill/>
                </a:ln>
                <a:solidFill>
                  <a:schemeClr val="tx1"/>
                </a:solidFill>
                <a:effectLst/>
                <a:latin typeface="Inter" panose="020B0604020202020204" charset="0"/>
                <a:ea typeface="Inter" panose="020B0604020202020204" charset="0"/>
              </a:rPr>
              <a:t>This means:</a:t>
            </a:r>
          </a:p>
          <a:p>
            <a:pPr marL="285750" lvl="4" indent="-285750" eaLnBrk="0" fontAlgn="base" hangingPunct="0">
              <a:spcBef>
                <a:spcPct val="0"/>
              </a:spcBef>
              <a:spcAft>
                <a:spcPct val="0"/>
              </a:spcAft>
              <a:buClrTx/>
              <a:buFont typeface="Arial" panose="020B0604020202020204" pitchFamily="34" charset="0"/>
              <a:buChar char="•"/>
            </a:pPr>
            <a:r>
              <a:rPr kumimoji="0" lang="en-US" altLang="en-US" i="0" u="none" strike="noStrike" cap="none" normalizeH="0" baseline="0" dirty="0">
                <a:ln>
                  <a:noFill/>
                </a:ln>
                <a:solidFill>
                  <a:schemeClr val="tx1"/>
                </a:solidFill>
                <a:effectLst/>
                <a:latin typeface="Inter" panose="020B0604020202020204" charset="0"/>
                <a:ea typeface="Inter" panose="020B0604020202020204" charset="0"/>
              </a:rPr>
              <a:t>Requirements are described using object models.</a:t>
            </a:r>
          </a:p>
          <a:p>
            <a:pPr marL="285750" lvl="4" indent="-285750" eaLnBrk="0" fontAlgn="base" hangingPunct="0">
              <a:spcBef>
                <a:spcPct val="0"/>
              </a:spcBef>
              <a:spcAft>
                <a:spcPct val="0"/>
              </a:spcAft>
              <a:buClrTx/>
              <a:buFont typeface="Arial" panose="020B0604020202020204" pitchFamily="34" charset="0"/>
              <a:buChar char="•"/>
            </a:pPr>
            <a:r>
              <a:rPr kumimoji="0" lang="en-US" altLang="en-US" i="0" u="none" strike="noStrike" cap="none" normalizeH="0" baseline="0" dirty="0">
                <a:ln>
                  <a:noFill/>
                </a:ln>
                <a:solidFill>
                  <a:schemeClr val="tx1"/>
                </a:solidFill>
                <a:effectLst/>
                <a:latin typeface="Inter" panose="020B0604020202020204" charset="0"/>
                <a:ea typeface="Inter" panose="020B0604020202020204" charset="0"/>
              </a:rPr>
              <a:t>Design is done in terms of objects and classes.</a:t>
            </a:r>
          </a:p>
          <a:p>
            <a:pPr marL="285750" lvl="4" indent="-285750" eaLnBrk="0" fontAlgn="base" hangingPunct="0">
              <a:spcBef>
                <a:spcPct val="0"/>
              </a:spcBef>
              <a:spcAft>
                <a:spcPct val="0"/>
              </a:spcAft>
              <a:buClrTx/>
              <a:buFont typeface="Arial" panose="020B0604020202020204" pitchFamily="34" charset="0"/>
              <a:buChar char="•"/>
            </a:pPr>
            <a:r>
              <a:rPr kumimoji="0" lang="en-US" altLang="en-US" i="0" u="none" strike="noStrike" cap="none" normalizeH="0" baseline="0" dirty="0">
                <a:ln>
                  <a:noFill/>
                </a:ln>
                <a:solidFill>
                  <a:schemeClr val="tx1"/>
                </a:solidFill>
                <a:effectLst/>
                <a:latin typeface="Inter" panose="020B0604020202020204" charset="0"/>
                <a:ea typeface="Inter" panose="020B0604020202020204" charset="0"/>
              </a:rPr>
              <a:t>Implementation uses OO programming languages like Java, C++.</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Object models represent both data and processing.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They combine the roles of data-flow diagrams (which show processing) and semantic data models (which show data structure).</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They also show classification (how entities belong to groups) and composition (how entities are built from smaller ones).</a:t>
            </a:r>
          </a:p>
        </p:txBody>
      </p:sp>
      <p:sp>
        <p:nvSpPr>
          <p:cNvPr id="9" name="TextBox 8">
            <a:extLst>
              <a:ext uri="{FF2B5EF4-FFF2-40B4-BE49-F238E27FC236}">
                <a16:creationId xmlns:a16="http://schemas.microsoft.com/office/drawing/2014/main" id="{DE83B67C-E398-94F7-5BC4-BD82F5B7803E}"/>
              </a:ext>
            </a:extLst>
          </p:cNvPr>
          <p:cNvSpPr txBox="1"/>
          <p:nvPr/>
        </p:nvSpPr>
        <p:spPr>
          <a:xfrm>
            <a:off x="1148831" y="3358979"/>
            <a:ext cx="6846336" cy="954107"/>
          </a:xfrm>
          <a:prstGeom prst="rect">
            <a:avLst/>
          </a:prstGeom>
          <a:noFill/>
        </p:spPr>
        <p:txBody>
          <a:bodyPr wrap="square">
            <a:spAutoFit/>
          </a:bodyPr>
          <a:lstStyle/>
          <a:p>
            <a:pPr marL="285750" lvl="0" indent="-285750" eaLnBrk="0" fontAlgn="base" hangingPunct="0">
              <a:spcBef>
                <a:spcPct val="0"/>
              </a:spcBef>
              <a:spcAft>
                <a:spcPct val="0"/>
              </a:spcAft>
              <a:buClrTx/>
              <a:buFont typeface="Arial" panose="020B0604020202020204" pitchFamily="34" charset="0"/>
              <a:buChar char="•"/>
            </a:pPr>
            <a:r>
              <a:rPr lang="en-US" b="1" dirty="0"/>
              <a:t>Object Inheritance models</a:t>
            </a:r>
            <a:r>
              <a:rPr lang="en-US" dirty="0"/>
              <a:t> that show how objects can be classified and can inherit attributes and operations from other objects</a:t>
            </a:r>
          </a:p>
          <a:p>
            <a:pPr marL="285750" lvl="0" indent="-285750" eaLnBrk="0" fontAlgn="base" hangingPunct="0">
              <a:spcBef>
                <a:spcPct val="0"/>
              </a:spcBef>
              <a:spcAft>
                <a:spcPct val="0"/>
              </a:spcAft>
              <a:buClrTx/>
              <a:buFont typeface="Arial" panose="020B0604020202020204" pitchFamily="34" charset="0"/>
              <a:buChar char="•"/>
            </a:pPr>
            <a:r>
              <a:rPr lang="en-US" b="1" dirty="0"/>
              <a:t>Aggregation models </a:t>
            </a:r>
            <a:r>
              <a:rPr lang="en-US" dirty="0"/>
              <a:t>that show how objects are composed, and </a:t>
            </a:r>
          </a:p>
          <a:p>
            <a:pPr marL="285750" lvl="0" indent="-285750" eaLnBrk="0" fontAlgn="base" hangingPunct="0">
              <a:spcBef>
                <a:spcPct val="0"/>
              </a:spcBef>
              <a:spcAft>
                <a:spcPct val="0"/>
              </a:spcAft>
              <a:buClrTx/>
              <a:buFont typeface="Arial" panose="020B0604020202020204" pitchFamily="34" charset="0"/>
              <a:buChar char="•"/>
            </a:pPr>
            <a:r>
              <a:rPr lang="en-US" b="1" dirty="0"/>
              <a:t>Object </a:t>
            </a:r>
            <a:r>
              <a:rPr lang="en-US" b="1" dirty="0" err="1"/>
              <a:t>behavioural</a:t>
            </a:r>
            <a:r>
              <a:rPr lang="en-US" b="1" dirty="0"/>
              <a:t> models</a:t>
            </a:r>
            <a:r>
              <a:rPr lang="en-US" dirty="0"/>
              <a:t>, which show object interactions.</a:t>
            </a:r>
            <a:endParaRPr kumimoji="0" lang="en-US" altLang="en-US" i="0" u="none" strike="noStrike" cap="none" normalizeH="0" baseline="0" dirty="0">
              <a:ln>
                <a:noFill/>
              </a:ln>
              <a:solidFill>
                <a:schemeClr val="tx1"/>
              </a:solidFill>
              <a:effectLst/>
              <a:latin typeface="Inter" panose="020B0604020202020204" charset="0"/>
              <a:ea typeface="Inter"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B486CE37-6A21-A024-F90A-05D7F752CBE6}"/>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814E638E-3F53-9B22-CE3F-2802E7477F1F}"/>
              </a:ext>
            </a:extLst>
          </p:cNvPr>
          <p:cNvSpPr txBox="1">
            <a:spLocks noGrp="1"/>
          </p:cNvSpPr>
          <p:nvPr>
            <p:ph type="title"/>
          </p:nvPr>
        </p:nvSpPr>
        <p:spPr>
          <a:xfrm>
            <a:off x="806804" y="854073"/>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Object Inheritance Model</a:t>
            </a:r>
            <a:endParaRPr sz="2800" dirty="0">
              <a:solidFill>
                <a:schemeClr val="bg2"/>
              </a:solidFill>
            </a:endParaRPr>
          </a:p>
        </p:txBody>
      </p:sp>
      <p:sp>
        <p:nvSpPr>
          <p:cNvPr id="30" name="TextBox 29">
            <a:extLst>
              <a:ext uri="{FF2B5EF4-FFF2-40B4-BE49-F238E27FC236}">
                <a16:creationId xmlns:a16="http://schemas.microsoft.com/office/drawing/2014/main" id="{8D206DB8-CD98-D728-F035-DA867A5A895A}"/>
              </a:ext>
            </a:extLst>
          </p:cNvPr>
          <p:cNvSpPr txBox="1"/>
          <p:nvPr/>
        </p:nvSpPr>
        <p:spPr>
          <a:xfrm>
            <a:off x="806804" y="1663809"/>
            <a:ext cx="7530391"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Inter" panose="020B0604020202020204" charset="0"/>
                <a:ea typeface="Inter" panose="020B0604020202020204" charset="0"/>
              </a:rPr>
              <a:t>Object-oriented modelling involves identifying the classes of object that are important in the domain being studied. </a:t>
            </a:r>
          </a:p>
          <a:p>
            <a:pPr marL="285750" indent="-285750">
              <a:buFont typeface="Arial" panose="020B0604020202020204" pitchFamily="34" charset="0"/>
              <a:buChar char="•"/>
            </a:pPr>
            <a:r>
              <a:rPr lang="en-US" dirty="0">
                <a:latin typeface="Inter" panose="020B0604020202020204" charset="0"/>
                <a:ea typeface="Inter" panose="020B0604020202020204" charset="0"/>
              </a:rPr>
              <a:t>These are then organized into a taxonomy. A taxonomy is a classification scheme that shows how all object class is related to other classes through common attributes and services. </a:t>
            </a:r>
          </a:p>
          <a:p>
            <a:pPr marL="285750" indent="-285750">
              <a:buFont typeface="Arial" panose="020B0604020202020204" pitchFamily="34" charset="0"/>
              <a:buChar char="•"/>
            </a:pPr>
            <a:r>
              <a:rPr lang="en-US" dirty="0">
                <a:latin typeface="Inter" panose="020B0604020202020204" charset="0"/>
                <a:ea typeface="Inter" panose="020B0604020202020204" charset="0"/>
              </a:rPr>
              <a:t>To display this taxonomy, the classes are organized into an inheritance hierarchy with the most general object classes at the top of the hierarchy. </a:t>
            </a:r>
          </a:p>
          <a:p>
            <a:pPr marL="285750" indent="-285750">
              <a:buFont typeface="Arial" panose="020B0604020202020204" pitchFamily="34" charset="0"/>
              <a:buChar char="•"/>
            </a:pPr>
            <a:r>
              <a:rPr lang="en-US" dirty="0">
                <a:latin typeface="Inter" panose="020B0604020202020204" charset="0"/>
                <a:ea typeface="Inter" panose="020B0604020202020204" charset="0"/>
              </a:rPr>
              <a:t>More specialized objects inherit their attributes and services. These specialized objects may have their own attributes and services.</a:t>
            </a:r>
          </a:p>
        </p:txBody>
      </p:sp>
    </p:spTree>
    <p:extLst>
      <p:ext uri="{BB962C8B-B14F-4D97-AF65-F5344CB8AC3E}">
        <p14:creationId xmlns:p14="http://schemas.microsoft.com/office/powerpoint/2010/main" val="1095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96D01742-11DE-F662-B571-3B25236C27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9E3746C-DAAC-CEB5-80D8-5CC9BA4A35D7}"/>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871021" y="1495275"/>
            <a:ext cx="7401958" cy="2152950"/>
          </a:xfrm>
          <a:prstGeom prst="rect">
            <a:avLst/>
          </a:prstGeom>
        </p:spPr>
      </p:pic>
    </p:spTree>
    <p:extLst>
      <p:ext uri="{BB962C8B-B14F-4D97-AF65-F5344CB8AC3E}">
        <p14:creationId xmlns:p14="http://schemas.microsoft.com/office/powerpoint/2010/main" val="222654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26288243-EA08-6EE2-2D1E-2D75560B6E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4D6905-2585-3A22-1CCA-BA2E9191FFA2}"/>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422056" y="190840"/>
            <a:ext cx="5617510" cy="4187029"/>
          </a:xfrm>
          <a:prstGeom prst="snip2SameRect">
            <a:avLst>
              <a:gd name="adj1" fmla="val 38246"/>
              <a:gd name="adj2" fmla="val 0"/>
            </a:avLst>
          </a:prstGeom>
        </p:spPr>
      </p:pic>
      <p:pic>
        <p:nvPicPr>
          <p:cNvPr id="7" name="Picture 6">
            <a:extLst>
              <a:ext uri="{FF2B5EF4-FFF2-40B4-BE49-F238E27FC236}">
                <a16:creationId xmlns:a16="http://schemas.microsoft.com/office/drawing/2014/main" id="{038329D6-BF23-3F6B-372C-96E4929AEC98}"/>
              </a:ext>
            </a:extLst>
          </p:cNvPr>
          <p:cNvPicPr>
            <a:picLocks noChangeAspect="1"/>
          </p:cNvPicPr>
          <p:nvPr/>
        </p:nvPicPr>
        <p:blipFill>
          <a:blip r:embed="rId4">
            <a:clrChange>
              <a:clrFrom>
                <a:srgbClr val="FFFEFF"/>
              </a:clrFrom>
              <a:clrTo>
                <a:srgbClr val="FFFEFF">
                  <a:alpha val="0"/>
                </a:srgbClr>
              </a:clrTo>
            </a:clrChange>
          </a:blip>
          <a:stretch>
            <a:fillRect/>
          </a:stretch>
        </p:blipFill>
        <p:spPr>
          <a:xfrm>
            <a:off x="4415104" y="907471"/>
            <a:ext cx="5380059" cy="3110347"/>
          </a:xfrm>
          <a:prstGeom prst="snip2SameRect">
            <a:avLst>
              <a:gd name="adj1" fmla="val 50000"/>
              <a:gd name="adj2" fmla="val 6358"/>
            </a:avLst>
          </a:prstGeom>
        </p:spPr>
      </p:pic>
    </p:spTree>
    <p:extLst>
      <p:ext uri="{BB962C8B-B14F-4D97-AF65-F5344CB8AC3E}">
        <p14:creationId xmlns:p14="http://schemas.microsoft.com/office/powerpoint/2010/main" val="2231595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8D53393F-07A8-A9C2-4648-579DD95851C6}"/>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A7F4A987-F29F-80F8-C953-9F917D5C19C9}"/>
              </a:ext>
            </a:extLst>
          </p:cNvPr>
          <p:cNvSpPr txBox="1">
            <a:spLocks noGrp="1"/>
          </p:cNvSpPr>
          <p:nvPr>
            <p:ph type="title"/>
          </p:nvPr>
        </p:nvSpPr>
        <p:spPr>
          <a:xfrm>
            <a:off x="914400" y="543899"/>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Object Aggregation Model</a:t>
            </a:r>
            <a:endParaRPr sz="2800" dirty="0">
              <a:solidFill>
                <a:schemeClr val="bg2"/>
              </a:solidFill>
            </a:endParaRPr>
          </a:p>
        </p:txBody>
      </p:sp>
      <p:pic>
        <p:nvPicPr>
          <p:cNvPr id="3" name="Picture 2">
            <a:extLst>
              <a:ext uri="{FF2B5EF4-FFF2-40B4-BE49-F238E27FC236}">
                <a16:creationId xmlns:a16="http://schemas.microsoft.com/office/drawing/2014/main" id="{F91A23EC-9459-CF8D-CAD3-8C3BC541A33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1290764" y="1426773"/>
            <a:ext cx="4401164" cy="2886478"/>
          </a:xfrm>
          <a:prstGeom prst="snip2SameRect">
            <a:avLst>
              <a:gd name="adj1" fmla="val 37306"/>
              <a:gd name="adj2" fmla="val 0"/>
            </a:avLst>
          </a:prstGeom>
        </p:spPr>
      </p:pic>
      <p:pic>
        <p:nvPicPr>
          <p:cNvPr id="5" name="Picture 4">
            <a:extLst>
              <a:ext uri="{FF2B5EF4-FFF2-40B4-BE49-F238E27FC236}">
                <a16:creationId xmlns:a16="http://schemas.microsoft.com/office/drawing/2014/main" id="{4966BC8A-30F7-EF97-A539-5706A5F976A3}"/>
              </a:ext>
            </a:extLst>
          </p:cNvPr>
          <p:cNvPicPr>
            <a:picLocks noChangeAspect="1"/>
          </p:cNvPicPr>
          <p:nvPr/>
        </p:nvPicPr>
        <p:blipFill>
          <a:blip r:embed="rId4">
            <a:clrChange>
              <a:clrFrom>
                <a:srgbClr val="FFFEFF"/>
              </a:clrFrom>
              <a:clrTo>
                <a:srgbClr val="FFFEFF">
                  <a:alpha val="0"/>
                </a:srgbClr>
              </a:clrTo>
            </a:clrChange>
          </a:blip>
          <a:stretch>
            <a:fillRect/>
          </a:stretch>
        </p:blipFill>
        <p:spPr>
          <a:xfrm>
            <a:off x="5805745" y="1692802"/>
            <a:ext cx="2946605" cy="2596625"/>
          </a:xfrm>
          <a:prstGeom prst="rect">
            <a:avLst/>
          </a:prstGeom>
        </p:spPr>
      </p:pic>
    </p:spTree>
    <p:extLst>
      <p:ext uri="{BB962C8B-B14F-4D97-AF65-F5344CB8AC3E}">
        <p14:creationId xmlns:p14="http://schemas.microsoft.com/office/powerpoint/2010/main" val="2981318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7FAB931A-5170-A1EE-92A2-38471DF817BC}"/>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2C662A71-312F-6011-0766-4A34C3DB382A}"/>
              </a:ext>
            </a:extLst>
          </p:cNvPr>
          <p:cNvSpPr txBox="1">
            <a:spLocks noGrp="1"/>
          </p:cNvSpPr>
          <p:nvPr>
            <p:ph type="title"/>
          </p:nvPr>
        </p:nvSpPr>
        <p:spPr>
          <a:xfrm>
            <a:off x="799877" y="611618"/>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Coupling and Coehesion</a:t>
            </a:r>
            <a:endParaRPr sz="2800" dirty="0">
              <a:solidFill>
                <a:schemeClr val="bg2"/>
              </a:solidFill>
            </a:endParaRPr>
          </a:p>
        </p:txBody>
      </p:sp>
      <p:sp>
        <p:nvSpPr>
          <p:cNvPr id="4" name="TextBox 3">
            <a:extLst>
              <a:ext uri="{FF2B5EF4-FFF2-40B4-BE49-F238E27FC236}">
                <a16:creationId xmlns:a16="http://schemas.microsoft.com/office/drawing/2014/main" id="{AEF54D38-3CF5-FF50-5264-A1407D3D0E57}"/>
              </a:ext>
            </a:extLst>
          </p:cNvPr>
          <p:cNvSpPr txBox="1"/>
          <p:nvPr/>
        </p:nvSpPr>
        <p:spPr>
          <a:xfrm>
            <a:off x="799876" y="1310881"/>
            <a:ext cx="7845359" cy="2893100"/>
          </a:xfrm>
          <a:prstGeom prst="rect">
            <a:avLst/>
          </a:prstGeom>
          <a:noFill/>
        </p:spPr>
        <p:txBody>
          <a:bodyPr wrap="square">
            <a:spAutoFit/>
          </a:bodyPr>
          <a:lstStyle/>
          <a:p>
            <a:r>
              <a:rPr lang="en-US" dirty="0">
                <a:latin typeface="Inter" panose="020B0604020202020204" charset="0"/>
                <a:ea typeface="Inter" panose="020B0604020202020204" charset="0"/>
              </a:rPr>
              <a:t>Cohesion is how closely the attributes and methods of a class are related to each other (high cohesion is good).</a:t>
            </a:r>
          </a:p>
          <a:p>
            <a:endParaRPr lang="en-US" dirty="0">
              <a:latin typeface="Inter" panose="020B0604020202020204" charset="0"/>
              <a:ea typeface="Inter" panose="020B0604020202020204" charset="0"/>
            </a:endParaRPr>
          </a:p>
          <a:p>
            <a:pPr lvl="0" eaLnBrk="0" fontAlgn="base" hangingPunct="0">
              <a:spcBef>
                <a:spcPct val="0"/>
              </a:spcBef>
              <a:spcAft>
                <a:spcPct val="0"/>
              </a:spcAft>
              <a:buClrTx/>
            </a:pPr>
            <a:r>
              <a:rPr lang="en-US" altLang="en-US" dirty="0">
                <a:solidFill>
                  <a:schemeClr val="tx1"/>
                </a:solidFill>
                <a:latin typeface="Inter" panose="020B0604020202020204" charset="0"/>
                <a:ea typeface="Inter" panose="020B0604020202020204" charset="0"/>
              </a:rPr>
              <a:t>High cohesion: Class does one thing well.</a:t>
            </a:r>
          </a:p>
          <a:p>
            <a:pPr lvl="0" eaLnBrk="0" fontAlgn="base" hangingPunct="0">
              <a:spcBef>
                <a:spcPct val="0"/>
              </a:spcBef>
              <a:spcAft>
                <a:spcPct val="0"/>
              </a:spcAft>
              <a:buClrTx/>
            </a:pPr>
            <a:r>
              <a:rPr lang="en-US" altLang="en-US" dirty="0">
                <a:solidFill>
                  <a:schemeClr val="tx1"/>
                </a:solidFill>
                <a:latin typeface="Inter" panose="020B0604020202020204" charset="0"/>
                <a:ea typeface="Inter" panose="020B0604020202020204" charset="0"/>
              </a:rPr>
              <a:t>Low cohesion: Class does many unrelated things.</a:t>
            </a:r>
          </a:p>
          <a:p>
            <a:endParaRPr lang="en-US" dirty="0">
              <a:latin typeface="Inter" panose="020B0604020202020204" charset="0"/>
              <a:ea typeface="Inter" panose="020B0604020202020204" charset="0"/>
            </a:endParaRPr>
          </a:p>
          <a:p>
            <a:endParaRPr lang="en-US" dirty="0">
              <a:latin typeface="Inter" panose="020B0604020202020204" charset="0"/>
              <a:ea typeface="Inter" panose="020B0604020202020204" charset="0"/>
            </a:endParaRPr>
          </a:p>
          <a:p>
            <a:r>
              <a:rPr lang="en-US" dirty="0">
                <a:latin typeface="Inter" panose="020B0604020202020204" charset="0"/>
                <a:ea typeface="Inter" panose="020B0604020202020204" charset="0"/>
              </a:rPr>
              <a:t>Coupling is the degree of interdependence between classes (low coupling is good).</a:t>
            </a:r>
          </a:p>
          <a:p>
            <a:endParaRPr lang="en-US" dirty="0">
              <a:latin typeface="Inter" panose="020B0604020202020204" charset="0"/>
              <a:ea typeface="Inter" panose="020B0604020202020204" charset="0"/>
            </a:endParaRPr>
          </a:p>
          <a:p>
            <a:pPr lvl="0" eaLnBrk="0" fontAlgn="base" hangingPunct="0">
              <a:spcBef>
                <a:spcPct val="0"/>
              </a:spcBef>
              <a:spcAft>
                <a:spcPct val="0"/>
              </a:spcAft>
              <a:buClrTx/>
            </a:pPr>
            <a:r>
              <a:rPr lang="en-US" altLang="en-US" dirty="0">
                <a:solidFill>
                  <a:schemeClr val="tx1"/>
                </a:solidFill>
                <a:latin typeface="Inter" panose="020B0604020202020204" charset="0"/>
                <a:ea typeface="Inter" panose="020B0604020202020204" charset="0"/>
              </a:rPr>
              <a:t>Low Coupling : Classes only reference each other, not internals.</a:t>
            </a:r>
          </a:p>
          <a:p>
            <a:pPr lvl="0" eaLnBrk="0" fontAlgn="base" hangingPunct="0">
              <a:spcBef>
                <a:spcPct val="0"/>
              </a:spcBef>
              <a:spcAft>
                <a:spcPct val="0"/>
              </a:spcAft>
              <a:buClrTx/>
            </a:pPr>
            <a:r>
              <a:rPr lang="en-US" altLang="en-US" dirty="0">
                <a:solidFill>
                  <a:schemeClr val="tx1"/>
                </a:solidFill>
                <a:latin typeface="Inter" panose="020B0604020202020204" charset="0"/>
                <a:ea typeface="Inter" panose="020B0604020202020204" charset="0"/>
              </a:rPr>
              <a:t>High Coupling : Classes reach inside each other, depending on exact implementation.</a:t>
            </a:r>
          </a:p>
          <a:p>
            <a:endParaRPr lang="en-US" dirty="0">
              <a:latin typeface="Inter" panose="020B0604020202020204" charset="0"/>
              <a:ea typeface="Inter" panose="020B0604020202020204" charset="0"/>
            </a:endParaRPr>
          </a:p>
          <a:p>
            <a:endParaRPr lang="en-IN" dirty="0">
              <a:latin typeface="Inter" panose="020B0604020202020204" charset="0"/>
              <a:ea typeface="Inter" panose="020B0604020202020204" charset="0"/>
            </a:endParaRPr>
          </a:p>
        </p:txBody>
      </p:sp>
    </p:spTree>
    <p:extLst>
      <p:ext uri="{BB962C8B-B14F-4D97-AF65-F5344CB8AC3E}">
        <p14:creationId xmlns:p14="http://schemas.microsoft.com/office/powerpoint/2010/main" val="184755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A43FF867-B631-372E-764A-CD6ABD54FBA7}"/>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0F3FC987-F0FB-40C9-F522-C36F508B28E9}"/>
              </a:ext>
            </a:extLst>
          </p:cNvPr>
          <p:cNvSpPr txBox="1">
            <a:spLocks noGrp="1"/>
          </p:cNvSpPr>
          <p:nvPr>
            <p:ph type="title"/>
          </p:nvPr>
        </p:nvSpPr>
        <p:spPr>
          <a:xfrm>
            <a:off x="779095" y="348382"/>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Object Behaviour Model</a:t>
            </a:r>
            <a:endParaRPr sz="2800" dirty="0">
              <a:solidFill>
                <a:schemeClr val="bg2"/>
              </a:solidFill>
            </a:endParaRPr>
          </a:p>
        </p:txBody>
      </p:sp>
      <p:pic>
        <p:nvPicPr>
          <p:cNvPr id="4" name="Picture 3">
            <a:extLst>
              <a:ext uri="{FF2B5EF4-FFF2-40B4-BE49-F238E27FC236}">
                <a16:creationId xmlns:a16="http://schemas.microsoft.com/office/drawing/2014/main" id="{0C2CE6F8-1222-777A-E84F-E37AD800D7B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085109" y="1118362"/>
            <a:ext cx="4182599" cy="3460346"/>
          </a:xfrm>
          <a:prstGeom prst="rect">
            <a:avLst/>
          </a:prstGeom>
        </p:spPr>
      </p:pic>
    </p:spTree>
    <p:extLst>
      <p:ext uri="{BB962C8B-B14F-4D97-AF65-F5344CB8AC3E}">
        <p14:creationId xmlns:p14="http://schemas.microsoft.com/office/powerpoint/2010/main" val="144626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9"/>
          <p:cNvSpPr txBox="1">
            <a:spLocks noGrp="1"/>
          </p:cNvSpPr>
          <p:nvPr>
            <p:ph type="title"/>
          </p:nvPr>
        </p:nvSpPr>
        <p:spPr>
          <a:xfrm>
            <a:off x="713225" y="558800"/>
            <a:ext cx="4381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Gist of the story</a:t>
            </a:r>
          </a:p>
        </p:txBody>
      </p:sp>
      <p:sp>
        <p:nvSpPr>
          <p:cNvPr id="2064" name="Google Shape;2064;p29"/>
          <p:cNvSpPr txBox="1">
            <a:spLocks noGrp="1"/>
          </p:cNvSpPr>
          <p:nvPr>
            <p:ph type="subTitle" idx="1"/>
          </p:nvPr>
        </p:nvSpPr>
        <p:spPr>
          <a:xfrm>
            <a:off x="713226" y="1747010"/>
            <a:ext cx="3655575" cy="2626040"/>
          </a:xfrm>
          <a:prstGeom prst="rect">
            <a:avLst/>
          </a:prstGeom>
        </p:spPr>
        <p:txBody>
          <a:bodyPr spcFirstLastPara="1" wrap="square" lIns="91425" tIns="91425" rIns="91425" bIns="91425" anchor="t" anchorCtr="0">
            <a:noAutofit/>
          </a:bodyPr>
          <a:lstStyle/>
          <a:p>
            <a:pPr marL="0" lvl="0" indent="0">
              <a:buNone/>
            </a:pPr>
            <a:r>
              <a:rPr lang="en-US" dirty="0"/>
              <a:t>A young boy, while wandering through the forest, discovered a fragile little bird lying helplessly on the ground.</a:t>
            </a:r>
            <a:br>
              <a:rPr lang="en-US" dirty="0"/>
            </a:br>
            <a:r>
              <a:rPr lang="en-US" dirty="0"/>
              <a:t>With tender care, he carried it back home, ensuring its safety.</a:t>
            </a:r>
            <a:br>
              <a:rPr lang="en-US" dirty="0"/>
            </a:br>
            <a:r>
              <a:rPr lang="en-US" dirty="0"/>
              <a:t>He placed the bird gently inside a cage, nourishing it until it regained strength.</a:t>
            </a:r>
            <a:br>
              <a:rPr lang="en-US" dirty="0"/>
            </a:br>
            <a:r>
              <a:rPr lang="en-US" dirty="0"/>
              <a:t>As days passed, the boy often gazed thoughtfully at his feathered companion, yearning to see it free again.</a:t>
            </a:r>
            <a:br>
              <a:rPr lang="en-US" dirty="0"/>
            </a:br>
            <a:r>
              <a:rPr lang="en-US" dirty="0"/>
              <a:t>Finally, with a joyful heart, he opened the window and released the bird, watching it soar gracefully into the boundless sky.</a:t>
            </a:r>
          </a:p>
        </p:txBody>
      </p:sp>
      <p:pic>
        <p:nvPicPr>
          <p:cNvPr id="1028" name="Picture 4" descr="Discover 73 Story telling and sequencing pictures ideas | story sequencing,  preschool activities, sequencing activities kindergarten and more">
            <a:extLst>
              <a:ext uri="{FF2B5EF4-FFF2-40B4-BE49-F238E27FC236}">
                <a16:creationId xmlns:a16="http://schemas.microsoft.com/office/drawing/2014/main" id="{68365B55-E980-6F5F-8566-61919A459571}"/>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t="-385" b="591"/>
          <a:stretch>
            <a:fillRect/>
          </a:stretch>
        </p:blipFill>
        <p:spPr bwMode="auto">
          <a:xfrm>
            <a:off x="4775200" y="558800"/>
            <a:ext cx="3088200" cy="4429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81C6BFCB-CB50-3C56-8A6E-94F6C4EB54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2B6EC6-C760-ADD8-0B48-9B9334153BC8}"/>
              </a:ext>
            </a:extLst>
          </p:cNvPr>
          <p:cNvPicPr>
            <a:picLocks noChangeAspect="1"/>
          </p:cNvPicPr>
          <p:nvPr/>
        </p:nvPicPr>
        <p:blipFill>
          <a:blip r:embed="rId3"/>
          <a:stretch>
            <a:fillRect/>
          </a:stretch>
        </p:blipFill>
        <p:spPr>
          <a:xfrm>
            <a:off x="1369586" y="0"/>
            <a:ext cx="6404828" cy="5143500"/>
          </a:xfrm>
          <a:prstGeom prst="rect">
            <a:avLst/>
          </a:prstGeom>
        </p:spPr>
      </p:pic>
    </p:spTree>
    <p:extLst>
      <p:ext uri="{BB962C8B-B14F-4D97-AF65-F5344CB8AC3E}">
        <p14:creationId xmlns:p14="http://schemas.microsoft.com/office/powerpoint/2010/main" val="350655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9">
          <a:extLst>
            <a:ext uri="{FF2B5EF4-FFF2-40B4-BE49-F238E27FC236}">
              <a16:creationId xmlns:a16="http://schemas.microsoft.com/office/drawing/2014/main" id="{6E41CD1F-0161-DBFD-ABD8-4F1B86F9AD33}"/>
            </a:ext>
          </a:extLst>
        </p:cNvPr>
        <p:cNvGrpSpPr/>
        <p:nvPr/>
      </p:nvGrpSpPr>
      <p:grpSpPr>
        <a:xfrm>
          <a:off x="0" y="0"/>
          <a:ext cx="0" cy="0"/>
          <a:chOff x="0" y="0"/>
          <a:chExt cx="0" cy="0"/>
        </a:xfrm>
      </p:grpSpPr>
      <p:sp>
        <p:nvSpPr>
          <p:cNvPr id="2070" name="Google Shape;2070;p30">
            <a:extLst>
              <a:ext uri="{FF2B5EF4-FFF2-40B4-BE49-F238E27FC236}">
                <a16:creationId xmlns:a16="http://schemas.microsoft.com/office/drawing/2014/main" id="{D6065E2E-ED21-76B0-7C12-FCC9E2FCF72B}"/>
              </a:ext>
            </a:extLst>
          </p:cNvPr>
          <p:cNvSpPr txBox="1">
            <a:spLocks noGrp="1"/>
          </p:cNvSpPr>
          <p:nvPr>
            <p:ph type="title"/>
          </p:nvPr>
        </p:nvSpPr>
        <p:spPr>
          <a:xfrm>
            <a:off x="4047175" y="2279187"/>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Structured</a:t>
            </a:r>
            <a:br>
              <a:rPr lang="en-US" dirty="0"/>
            </a:br>
            <a:r>
              <a:rPr lang="en-US" dirty="0"/>
              <a:t>Methods</a:t>
            </a:r>
            <a:endParaRPr dirty="0"/>
          </a:p>
        </p:txBody>
      </p:sp>
      <p:sp>
        <p:nvSpPr>
          <p:cNvPr id="2071" name="Google Shape;2071;p30">
            <a:extLst>
              <a:ext uri="{FF2B5EF4-FFF2-40B4-BE49-F238E27FC236}">
                <a16:creationId xmlns:a16="http://schemas.microsoft.com/office/drawing/2014/main" id="{B22D450A-5415-7C80-0DEC-83E12FE1C0B2}"/>
              </a:ext>
            </a:extLst>
          </p:cNvPr>
          <p:cNvSpPr txBox="1">
            <a:spLocks noGrp="1"/>
          </p:cNvSpPr>
          <p:nvPr>
            <p:ph type="title" idx="2"/>
          </p:nvPr>
        </p:nvSpPr>
        <p:spPr>
          <a:xfrm>
            <a:off x="7195075" y="977250"/>
            <a:ext cx="1235700" cy="10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2072" name="Google Shape;2072;p30">
            <a:extLst>
              <a:ext uri="{FF2B5EF4-FFF2-40B4-BE49-F238E27FC236}">
                <a16:creationId xmlns:a16="http://schemas.microsoft.com/office/drawing/2014/main" id="{4970C0D2-D6D8-2777-F40B-58A13C3D24CD}"/>
              </a:ext>
            </a:extLst>
          </p:cNvPr>
          <p:cNvPicPr preferRelativeResize="0">
            <a:picLocks noGrp="1"/>
          </p:cNvPicPr>
          <p:nvPr>
            <p:ph type="pic" idx="3"/>
          </p:nvPr>
        </p:nvPicPr>
        <p:blipFill rotWithShape="1">
          <a:blip r:embed="rId3"/>
          <a:srcRect l="13988" r="13988"/>
          <a:stretch/>
        </p:blipFill>
        <p:spPr>
          <a:xfrm>
            <a:off x="713225" y="1105588"/>
            <a:ext cx="2760602" cy="3188998"/>
          </a:xfrm>
          <a:prstGeom prst="rect">
            <a:avLst/>
          </a:prstGeom>
        </p:spPr>
      </p:pic>
      <p:grpSp>
        <p:nvGrpSpPr>
          <p:cNvPr id="2073" name="Google Shape;2073;p30">
            <a:extLst>
              <a:ext uri="{FF2B5EF4-FFF2-40B4-BE49-F238E27FC236}">
                <a16:creationId xmlns:a16="http://schemas.microsoft.com/office/drawing/2014/main" id="{244D5611-0EC8-50A2-07B4-FB68B7844A03}"/>
              </a:ext>
            </a:extLst>
          </p:cNvPr>
          <p:cNvGrpSpPr/>
          <p:nvPr/>
        </p:nvGrpSpPr>
        <p:grpSpPr>
          <a:xfrm>
            <a:off x="2833511" y="2431416"/>
            <a:ext cx="379379" cy="430264"/>
            <a:chOff x="2356255" y="1852814"/>
            <a:chExt cx="209729" cy="237886"/>
          </a:xfrm>
        </p:grpSpPr>
        <p:sp>
          <p:nvSpPr>
            <p:cNvPr id="2074" name="Google Shape;2074;p30">
              <a:extLst>
                <a:ext uri="{FF2B5EF4-FFF2-40B4-BE49-F238E27FC236}">
                  <a16:creationId xmlns:a16="http://schemas.microsoft.com/office/drawing/2014/main" id="{E5B5F6E9-976B-6252-48B3-446BB8CE9B80}"/>
                </a:ext>
              </a:extLst>
            </p:cNvPr>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a:extLst>
                <a:ext uri="{FF2B5EF4-FFF2-40B4-BE49-F238E27FC236}">
                  <a16:creationId xmlns:a16="http://schemas.microsoft.com/office/drawing/2014/main" id="{9C594D4D-6B04-177C-BFD8-EAA076D693E9}"/>
                </a:ext>
              </a:extLst>
            </p:cNvPr>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a:extLst>
                <a:ext uri="{FF2B5EF4-FFF2-40B4-BE49-F238E27FC236}">
                  <a16:creationId xmlns:a16="http://schemas.microsoft.com/office/drawing/2014/main" id="{A7E3048F-52BB-21E0-8788-7A74F24BD28B}"/>
                </a:ext>
              </a:extLst>
            </p:cNvPr>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5916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1F7E08CF-83DD-7480-B8BA-F678A11F86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0593B7-58B9-0D5B-C6A0-0F2505144304}"/>
              </a:ext>
            </a:extLst>
          </p:cNvPr>
          <p:cNvSpPr txBox="1"/>
          <p:nvPr/>
        </p:nvSpPr>
        <p:spPr>
          <a:xfrm>
            <a:off x="786022" y="659717"/>
            <a:ext cx="7845359" cy="42535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mj-lt"/>
              </a:rPr>
              <a:t>A structured method is a systematic way of producing models of an existing system or of a system that is to be built.</a:t>
            </a:r>
          </a:p>
          <a:p>
            <a:pPr marL="285750" indent="-285750">
              <a:lnSpc>
                <a:spcPct val="150000"/>
              </a:lnSpc>
              <a:buFont typeface="Arial" panose="020B0604020202020204" pitchFamily="34" charset="0"/>
              <a:buChar char="•"/>
            </a:pPr>
            <a:endParaRPr lang="en-US" dirty="0">
              <a:latin typeface="+mj-lt"/>
              <a:ea typeface="Inter" panose="020B0604020202020204" charset="0"/>
            </a:endParaRP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b="1" dirty="0">
                <a:solidFill>
                  <a:schemeClr val="tx1"/>
                </a:solidFill>
                <a:latin typeface="+mj-lt"/>
              </a:rPr>
              <a:t>Framework for Modeling:</a:t>
            </a:r>
            <a:r>
              <a:rPr lang="en-US" altLang="en-US" dirty="0">
                <a:solidFill>
                  <a:schemeClr val="tx1"/>
                </a:solidFill>
                <a:latin typeface="+mj-lt"/>
              </a:rPr>
              <a:t> Structured methods provide a systematic approach to model systems in detail during requirements elicitation and analysis.</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b="1" dirty="0">
                <a:solidFill>
                  <a:schemeClr val="tx1"/>
                </a:solidFill>
                <a:latin typeface="+mj-lt"/>
              </a:rPr>
              <a:t>Standard Models and Processes:</a:t>
            </a:r>
            <a:r>
              <a:rPr lang="en-US" altLang="en-US" dirty="0">
                <a:solidFill>
                  <a:schemeClr val="tx1"/>
                </a:solidFill>
                <a:latin typeface="+mj-lt"/>
              </a:rPr>
              <a:t> They define specific system models and a process to derive these models, following rules and guidelines.</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b="1" dirty="0">
                <a:solidFill>
                  <a:schemeClr val="tx1"/>
                </a:solidFill>
                <a:latin typeface="+mj-lt"/>
              </a:rPr>
              <a:t>Documentation and CASE Tools:</a:t>
            </a:r>
            <a:r>
              <a:rPr lang="en-US" altLang="en-US" dirty="0">
                <a:solidFill>
                  <a:schemeClr val="tx1"/>
                </a:solidFill>
                <a:latin typeface="+mj-lt"/>
              </a:rPr>
              <a:t> Standardized documentation is produced, and CASE tools assist with model editing, code/report generation, and model checking.</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b="1" dirty="0">
                <a:solidFill>
                  <a:schemeClr val="tx1"/>
                </a:solidFill>
                <a:latin typeface="+mj-lt"/>
              </a:rPr>
              <a:t>Benefits:</a:t>
            </a:r>
            <a:r>
              <a:rPr lang="en-US" altLang="en-US" dirty="0">
                <a:solidFill>
                  <a:schemeClr val="tx1"/>
                </a:solidFill>
                <a:latin typeface="+mj-lt"/>
              </a:rPr>
              <a:t> They are effective for large projects, reduce development costs, and ensure consistent, standardized design documentation.</a:t>
            </a:r>
          </a:p>
          <a:p>
            <a:pPr marL="285750" indent="-285750">
              <a:lnSpc>
                <a:spcPct val="150000"/>
              </a:lnSpc>
              <a:buFont typeface="Arial" panose="020B0604020202020204" pitchFamily="34" charset="0"/>
              <a:buChar char="•"/>
            </a:pPr>
            <a:endParaRPr lang="en-US" dirty="0">
              <a:latin typeface="+mj-lt"/>
              <a:ea typeface="Inter" panose="020B0604020202020204" charset="0"/>
            </a:endParaRPr>
          </a:p>
          <a:p>
            <a:pPr marL="285750" indent="-285750">
              <a:lnSpc>
                <a:spcPct val="150000"/>
              </a:lnSpc>
              <a:buFont typeface="Arial" panose="020B0604020202020204" pitchFamily="34" charset="0"/>
              <a:buChar char="•"/>
            </a:pPr>
            <a:endParaRPr lang="en-IN" dirty="0">
              <a:latin typeface="+mj-lt"/>
              <a:ea typeface="Inter" panose="020B0604020202020204" charset="0"/>
            </a:endParaRPr>
          </a:p>
        </p:txBody>
      </p:sp>
      <p:sp>
        <p:nvSpPr>
          <p:cNvPr id="2" name="Rectangle 1">
            <a:extLst>
              <a:ext uri="{FF2B5EF4-FFF2-40B4-BE49-F238E27FC236}">
                <a16:creationId xmlns:a16="http://schemas.microsoft.com/office/drawing/2014/main" id="{AD002908-CF9F-0221-AE79-9EDC1868A87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7108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09052B07-2393-44FD-8267-6DEB04083D14}"/>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628274FA-2DAA-222F-2035-432DF44135DB}"/>
              </a:ext>
            </a:extLst>
          </p:cNvPr>
          <p:cNvSpPr txBox="1">
            <a:spLocks noGrp="1"/>
          </p:cNvSpPr>
          <p:nvPr>
            <p:ph type="title"/>
          </p:nvPr>
        </p:nvSpPr>
        <p:spPr>
          <a:xfrm>
            <a:off x="799877" y="611618"/>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2"/>
                </a:solidFill>
              </a:rPr>
              <a:t>Weakness of SM</a:t>
            </a:r>
            <a:endParaRPr sz="2800" dirty="0">
              <a:solidFill>
                <a:schemeClr val="bg2"/>
              </a:solidFill>
            </a:endParaRPr>
          </a:p>
        </p:txBody>
      </p:sp>
      <p:sp>
        <p:nvSpPr>
          <p:cNvPr id="4" name="TextBox 3">
            <a:extLst>
              <a:ext uri="{FF2B5EF4-FFF2-40B4-BE49-F238E27FC236}">
                <a16:creationId xmlns:a16="http://schemas.microsoft.com/office/drawing/2014/main" id="{81A51942-9CE9-AC8C-CF0F-1006C1FF68BF}"/>
              </a:ext>
            </a:extLst>
          </p:cNvPr>
          <p:cNvSpPr txBox="1"/>
          <p:nvPr/>
        </p:nvSpPr>
        <p:spPr>
          <a:xfrm>
            <a:off x="799876" y="1310881"/>
            <a:ext cx="7845359" cy="2637710"/>
          </a:xfrm>
          <a:prstGeom prst="rect">
            <a:avLst/>
          </a:prstGeom>
          <a:noFill/>
        </p:spPr>
        <p:txBody>
          <a:bodyPr wrap="square">
            <a:spAutoFit/>
          </a:bodyPr>
          <a:lstStyle/>
          <a:p>
            <a:pPr marL="342900" lvl="0" indent="-342900" eaLnBrk="0" fontAlgn="base" hangingPunct="0">
              <a:lnSpc>
                <a:spcPct val="15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Limited Nonfunctional Support:</a:t>
            </a:r>
            <a:r>
              <a:rPr lang="en-US" altLang="en-US" dirty="0">
                <a:solidFill>
                  <a:schemeClr val="tx1"/>
                </a:solidFill>
                <a:latin typeface="Arial" panose="020B0604020202020204" pitchFamily="34" charset="0"/>
              </a:rPr>
              <a:t> They do not effectively capture or model nonfunctional requirements (e.g., performance, security).</a:t>
            </a:r>
          </a:p>
          <a:p>
            <a:pPr marL="342900" lvl="0" indent="-342900" eaLnBrk="0" fontAlgn="base" hangingPunct="0">
              <a:lnSpc>
                <a:spcPct val="15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Lack of Guidance:</a:t>
            </a:r>
            <a:r>
              <a:rPr lang="en-US" altLang="en-US" dirty="0">
                <a:solidFill>
                  <a:schemeClr val="tx1"/>
                </a:solidFill>
                <a:latin typeface="Arial" panose="020B0604020202020204" pitchFamily="34" charset="0"/>
              </a:rPr>
              <a:t> They provide little help in choosing the right method for a problem or adapting it to a specific environment.</a:t>
            </a:r>
          </a:p>
          <a:p>
            <a:pPr marL="342900" lvl="0" indent="-342900" eaLnBrk="0" fontAlgn="base" hangingPunct="0">
              <a:lnSpc>
                <a:spcPct val="15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Excessive Documentation:</a:t>
            </a:r>
            <a:r>
              <a:rPr lang="en-US" altLang="en-US" dirty="0">
                <a:solidFill>
                  <a:schemeClr val="tx1"/>
                </a:solidFill>
                <a:latin typeface="Arial" panose="020B0604020202020204" pitchFamily="34" charset="0"/>
              </a:rPr>
              <a:t> They can generate too much detailed documentation, making it hard to see the core system requirements.</a:t>
            </a:r>
          </a:p>
          <a:p>
            <a:pPr marL="342900" lvl="0" indent="-342900" eaLnBrk="0" fontAlgn="base" hangingPunct="0">
              <a:lnSpc>
                <a:spcPct val="15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Complex Models:</a:t>
            </a:r>
            <a:r>
              <a:rPr lang="en-US" altLang="en-US" dirty="0">
                <a:solidFill>
                  <a:schemeClr val="tx1"/>
                </a:solidFill>
                <a:latin typeface="Arial" panose="020B0604020202020204" pitchFamily="34" charset="0"/>
              </a:rPr>
              <a:t> The models are often very detailed and hard to understand, making it difficult for users to validate their realism.</a:t>
            </a:r>
          </a:p>
        </p:txBody>
      </p:sp>
      <p:sp>
        <p:nvSpPr>
          <p:cNvPr id="2" name="Rectangle 1">
            <a:extLst>
              <a:ext uri="{FF2B5EF4-FFF2-40B4-BE49-F238E27FC236}">
                <a16:creationId xmlns:a16="http://schemas.microsoft.com/office/drawing/2014/main" id="{070E21F6-14BC-2C21-A3C9-F6AEC17CF86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32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5">
          <a:extLst>
            <a:ext uri="{FF2B5EF4-FFF2-40B4-BE49-F238E27FC236}">
              <a16:creationId xmlns:a16="http://schemas.microsoft.com/office/drawing/2014/main" id="{2E6C80DB-3290-A747-05C4-9D35DFC03A6B}"/>
            </a:ext>
          </a:extLst>
        </p:cNvPr>
        <p:cNvGrpSpPr/>
        <p:nvPr/>
      </p:nvGrpSpPr>
      <p:grpSpPr>
        <a:xfrm>
          <a:off x="0" y="0"/>
          <a:ext cx="0" cy="0"/>
          <a:chOff x="0" y="0"/>
          <a:chExt cx="0" cy="0"/>
        </a:xfrm>
      </p:grpSpPr>
      <p:sp>
        <p:nvSpPr>
          <p:cNvPr id="28" name="Google Shape;2176;p34">
            <a:extLst>
              <a:ext uri="{FF2B5EF4-FFF2-40B4-BE49-F238E27FC236}">
                <a16:creationId xmlns:a16="http://schemas.microsoft.com/office/drawing/2014/main" id="{685975D7-1C23-27FA-06BF-81462C471D28}"/>
              </a:ext>
            </a:extLst>
          </p:cNvPr>
          <p:cNvSpPr txBox="1">
            <a:spLocks noGrp="1"/>
          </p:cNvSpPr>
          <p:nvPr>
            <p:ph type="title"/>
          </p:nvPr>
        </p:nvSpPr>
        <p:spPr>
          <a:xfrm>
            <a:off x="799877" y="611618"/>
            <a:ext cx="731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bg2"/>
                </a:solidFill>
              </a:rPr>
              <a:t>Components of CASE Tool</a:t>
            </a:r>
            <a:endParaRPr sz="2800" dirty="0">
              <a:solidFill>
                <a:schemeClr val="bg2"/>
              </a:solidFill>
            </a:endParaRPr>
          </a:p>
        </p:txBody>
      </p:sp>
      <p:sp>
        <p:nvSpPr>
          <p:cNvPr id="2" name="Rectangle 1">
            <a:extLst>
              <a:ext uri="{FF2B5EF4-FFF2-40B4-BE49-F238E27FC236}">
                <a16:creationId xmlns:a16="http://schemas.microsoft.com/office/drawing/2014/main" id="{2BE6CE3A-F2BE-F529-10B3-DF87894D790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8469DD6-6002-4E45-D62E-44F0B5B71D8D}"/>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218996" y="1336388"/>
            <a:ext cx="4706007" cy="3067478"/>
          </a:xfrm>
          <a:prstGeom prst="rect">
            <a:avLst/>
          </a:prstGeom>
        </p:spPr>
      </p:pic>
    </p:spTree>
    <p:extLst>
      <p:ext uri="{BB962C8B-B14F-4D97-AF65-F5344CB8AC3E}">
        <p14:creationId xmlns:p14="http://schemas.microsoft.com/office/powerpoint/2010/main" val="2339655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403" name="Google Shape;2403;p45"/>
          <p:cNvSpPr txBox="1">
            <a:spLocks noGrp="1"/>
          </p:cNvSpPr>
          <p:nvPr>
            <p:ph type="title"/>
          </p:nvPr>
        </p:nvSpPr>
        <p:spPr>
          <a:xfrm>
            <a:off x="1126198" y="1744531"/>
            <a:ext cx="4592213" cy="1654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End of Chapter</a:t>
            </a:r>
            <a:endParaRPr sz="5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3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lvl="0"/>
            <a:r>
              <a:rPr lang="en" dirty="0">
                <a:solidFill>
                  <a:schemeClr val="bg2"/>
                </a:solidFill>
              </a:rPr>
              <a:t>Perspective of Model</a:t>
            </a:r>
            <a:endParaRPr dirty="0">
              <a:solidFill>
                <a:schemeClr val="bg2"/>
              </a:solidFill>
            </a:endParaRPr>
          </a:p>
        </p:txBody>
      </p:sp>
      <p:sp>
        <p:nvSpPr>
          <p:cNvPr id="2105" name="Google Shape;2105;p32"/>
          <p:cNvSpPr txBox="1">
            <a:spLocks noGrp="1"/>
          </p:cNvSpPr>
          <p:nvPr>
            <p:ph type="subTitle" idx="4"/>
          </p:nvPr>
        </p:nvSpPr>
        <p:spPr>
          <a:xfrm>
            <a:off x="720000" y="1964530"/>
            <a:ext cx="2175300" cy="4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External</a:t>
            </a:r>
            <a:endParaRPr dirty="0"/>
          </a:p>
        </p:txBody>
      </p:sp>
      <p:sp>
        <p:nvSpPr>
          <p:cNvPr id="2106" name="Google Shape;2106;p32"/>
          <p:cNvSpPr txBox="1">
            <a:spLocks noGrp="1"/>
          </p:cNvSpPr>
          <p:nvPr>
            <p:ph type="subTitle" idx="5"/>
          </p:nvPr>
        </p:nvSpPr>
        <p:spPr>
          <a:xfrm>
            <a:off x="3484350" y="1964530"/>
            <a:ext cx="2175300" cy="4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Behavioural</a:t>
            </a:r>
            <a:endParaRPr dirty="0"/>
          </a:p>
        </p:txBody>
      </p:sp>
      <p:sp>
        <p:nvSpPr>
          <p:cNvPr id="2107" name="Google Shape;2107;p32"/>
          <p:cNvSpPr txBox="1">
            <a:spLocks noGrp="1"/>
          </p:cNvSpPr>
          <p:nvPr>
            <p:ph type="subTitle" idx="1"/>
          </p:nvPr>
        </p:nvSpPr>
        <p:spPr>
          <a:xfrm>
            <a:off x="720000" y="2365250"/>
            <a:ext cx="2175300" cy="1641000"/>
          </a:xfrm>
          <a:prstGeom prst="rect">
            <a:avLst/>
          </a:prstGeom>
        </p:spPr>
        <p:txBody>
          <a:bodyPr spcFirstLastPara="1" wrap="square" lIns="91425" tIns="91425" rIns="91425" bIns="91425" anchor="t" anchorCtr="0">
            <a:noAutofit/>
          </a:bodyPr>
          <a:lstStyle/>
          <a:p>
            <a:pPr marL="0" lvl="0" indent="0"/>
            <a:r>
              <a:rPr lang="en-US" dirty="0"/>
              <a:t>How the system interacts with its environment (users, other systems).</a:t>
            </a:r>
          </a:p>
          <a:p>
            <a:pPr marL="0" lvl="0" indent="0"/>
            <a:endParaRPr lang="en-US" dirty="0"/>
          </a:p>
          <a:p>
            <a:pPr marL="0" lvl="0" indent="0"/>
            <a:r>
              <a:rPr lang="en-US" dirty="0"/>
              <a:t>Context Diagram, Use case, DFD-Level 0</a:t>
            </a:r>
            <a:endParaRPr dirty="0"/>
          </a:p>
        </p:txBody>
      </p:sp>
      <p:sp>
        <p:nvSpPr>
          <p:cNvPr id="2108" name="Google Shape;2108;p32"/>
          <p:cNvSpPr txBox="1">
            <a:spLocks noGrp="1"/>
          </p:cNvSpPr>
          <p:nvPr>
            <p:ph type="subTitle" idx="2"/>
          </p:nvPr>
        </p:nvSpPr>
        <p:spPr>
          <a:xfrm>
            <a:off x="3484350" y="2365250"/>
            <a:ext cx="2175300" cy="1641000"/>
          </a:xfrm>
          <a:prstGeom prst="rect">
            <a:avLst/>
          </a:prstGeom>
        </p:spPr>
        <p:txBody>
          <a:bodyPr spcFirstLastPara="1" wrap="square" lIns="91425" tIns="91425" rIns="91425" bIns="91425" anchor="t" anchorCtr="0">
            <a:noAutofit/>
          </a:bodyPr>
          <a:lstStyle/>
          <a:p>
            <a:pPr marL="0" lvl="0" indent="0"/>
            <a:r>
              <a:rPr lang="en-US" dirty="0"/>
              <a:t>How the system behaves in response to inputs or events over time.</a:t>
            </a:r>
          </a:p>
          <a:p>
            <a:pPr marL="0" lvl="0" indent="0"/>
            <a:endParaRPr lang="en-US" dirty="0"/>
          </a:p>
          <a:p>
            <a:pPr marL="0" lvl="0" indent="0"/>
            <a:r>
              <a:rPr lang="en-US" dirty="0"/>
              <a:t>State Machine, Sequence, Activity, Event Driven Model</a:t>
            </a:r>
            <a:endParaRPr dirty="0"/>
          </a:p>
        </p:txBody>
      </p:sp>
      <p:sp>
        <p:nvSpPr>
          <p:cNvPr id="2109" name="Google Shape;2109;p32"/>
          <p:cNvSpPr txBox="1">
            <a:spLocks noGrp="1"/>
          </p:cNvSpPr>
          <p:nvPr>
            <p:ph type="subTitle" idx="3"/>
          </p:nvPr>
        </p:nvSpPr>
        <p:spPr>
          <a:xfrm>
            <a:off x="6248700" y="2365250"/>
            <a:ext cx="2175300" cy="1641000"/>
          </a:xfrm>
          <a:prstGeom prst="rect">
            <a:avLst/>
          </a:prstGeom>
        </p:spPr>
        <p:txBody>
          <a:bodyPr spcFirstLastPara="1" wrap="square" lIns="91425" tIns="91425" rIns="91425" bIns="91425" anchor="t" anchorCtr="0">
            <a:noAutofit/>
          </a:bodyPr>
          <a:lstStyle/>
          <a:p>
            <a:pPr marL="0" lvl="0" indent="0"/>
            <a:r>
              <a:rPr lang="en-US" dirty="0"/>
              <a:t>The static organization of the system architecture and data.</a:t>
            </a:r>
          </a:p>
          <a:p>
            <a:pPr marL="0" lvl="0" indent="0"/>
            <a:endParaRPr lang="en-US" dirty="0"/>
          </a:p>
          <a:p>
            <a:pPr marL="0" lvl="0" indent="0"/>
            <a:r>
              <a:rPr lang="en-US" dirty="0"/>
              <a:t>Class, ER, Component, Deployment Diagrams</a:t>
            </a:r>
            <a:endParaRPr dirty="0"/>
          </a:p>
        </p:txBody>
      </p:sp>
      <p:sp>
        <p:nvSpPr>
          <p:cNvPr id="2110" name="Google Shape;2110;p32"/>
          <p:cNvSpPr txBox="1">
            <a:spLocks noGrp="1"/>
          </p:cNvSpPr>
          <p:nvPr>
            <p:ph type="subTitle" idx="6"/>
          </p:nvPr>
        </p:nvSpPr>
        <p:spPr>
          <a:xfrm>
            <a:off x="6248700" y="1964530"/>
            <a:ext cx="2175300" cy="4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Structure</a:t>
            </a:r>
            <a:endParaRPr dirty="0"/>
          </a:p>
        </p:txBody>
      </p:sp>
      <p:grpSp>
        <p:nvGrpSpPr>
          <p:cNvPr id="2111" name="Google Shape;2111;p32"/>
          <p:cNvGrpSpPr/>
          <p:nvPr/>
        </p:nvGrpSpPr>
        <p:grpSpPr>
          <a:xfrm>
            <a:off x="818125" y="1591929"/>
            <a:ext cx="443000" cy="387450"/>
            <a:chOff x="5197875" y="2748600"/>
            <a:chExt cx="443000" cy="387450"/>
          </a:xfrm>
        </p:grpSpPr>
        <p:sp>
          <p:nvSpPr>
            <p:cNvPr id="2112" name="Google Shape;2112;p32"/>
            <p:cNvSpPr/>
            <p:nvPr/>
          </p:nvSpPr>
          <p:spPr>
            <a:xfrm>
              <a:off x="5197875" y="2748600"/>
              <a:ext cx="443000" cy="387450"/>
            </a:xfrm>
            <a:custGeom>
              <a:avLst/>
              <a:gdLst/>
              <a:ahLst/>
              <a:cxnLst/>
              <a:rect l="l" t="t" r="r" b="b"/>
              <a:pathLst>
                <a:path w="17720" h="15498" extrusionOk="0">
                  <a:moveTo>
                    <a:pt x="8807" y="14507"/>
                  </a:moveTo>
                  <a:cubicBezTo>
                    <a:pt x="9021" y="14507"/>
                    <a:pt x="9155" y="14614"/>
                    <a:pt x="9155" y="14721"/>
                  </a:cubicBezTo>
                  <a:cubicBezTo>
                    <a:pt x="9155" y="14962"/>
                    <a:pt x="9021" y="15069"/>
                    <a:pt x="8807" y="15069"/>
                  </a:cubicBezTo>
                  <a:cubicBezTo>
                    <a:pt x="8700" y="15069"/>
                    <a:pt x="8593" y="14962"/>
                    <a:pt x="8593" y="14721"/>
                  </a:cubicBezTo>
                  <a:cubicBezTo>
                    <a:pt x="8593" y="14614"/>
                    <a:pt x="8700" y="14507"/>
                    <a:pt x="8807" y="14507"/>
                  </a:cubicBezTo>
                  <a:close/>
                  <a:moveTo>
                    <a:pt x="215" y="0"/>
                  </a:moveTo>
                  <a:cubicBezTo>
                    <a:pt x="108" y="0"/>
                    <a:pt x="1" y="107"/>
                    <a:pt x="1" y="241"/>
                  </a:cubicBezTo>
                  <a:lnTo>
                    <a:pt x="1" y="1339"/>
                  </a:lnTo>
                  <a:cubicBezTo>
                    <a:pt x="1" y="1446"/>
                    <a:pt x="108" y="1580"/>
                    <a:pt x="215" y="1580"/>
                  </a:cubicBezTo>
                  <a:lnTo>
                    <a:pt x="563" y="1580"/>
                  </a:lnTo>
                  <a:lnTo>
                    <a:pt x="563" y="13169"/>
                  </a:lnTo>
                  <a:cubicBezTo>
                    <a:pt x="563" y="13276"/>
                    <a:pt x="670" y="13383"/>
                    <a:pt x="777" y="13383"/>
                  </a:cubicBezTo>
                  <a:lnTo>
                    <a:pt x="3454" y="13383"/>
                  </a:lnTo>
                  <a:cubicBezTo>
                    <a:pt x="3561" y="13383"/>
                    <a:pt x="3668" y="13276"/>
                    <a:pt x="3668" y="13169"/>
                  </a:cubicBezTo>
                  <a:cubicBezTo>
                    <a:pt x="3668" y="12955"/>
                    <a:pt x="3561" y="12821"/>
                    <a:pt x="3454" y="12821"/>
                  </a:cubicBezTo>
                  <a:lnTo>
                    <a:pt x="991" y="12821"/>
                  </a:lnTo>
                  <a:lnTo>
                    <a:pt x="991" y="1580"/>
                  </a:lnTo>
                  <a:lnTo>
                    <a:pt x="1553" y="1580"/>
                  </a:lnTo>
                  <a:lnTo>
                    <a:pt x="1553" y="12045"/>
                  </a:lnTo>
                  <a:cubicBezTo>
                    <a:pt x="1553" y="12152"/>
                    <a:pt x="1660" y="12286"/>
                    <a:pt x="1901" y="12286"/>
                  </a:cubicBezTo>
                  <a:lnTo>
                    <a:pt x="15846" y="12286"/>
                  </a:lnTo>
                  <a:cubicBezTo>
                    <a:pt x="15953" y="12286"/>
                    <a:pt x="16060" y="12152"/>
                    <a:pt x="16060" y="12045"/>
                  </a:cubicBezTo>
                  <a:lnTo>
                    <a:pt x="16060" y="10492"/>
                  </a:lnTo>
                  <a:cubicBezTo>
                    <a:pt x="16060" y="10385"/>
                    <a:pt x="15953" y="10145"/>
                    <a:pt x="15846" y="10145"/>
                  </a:cubicBezTo>
                  <a:cubicBezTo>
                    <a:pt x="15712" y="10145"/>
                    <a:pt x="15498" y="10385"/>
                    <a:pt x="15498" y="10492"/>
                  </a:cubicBezTo>
                  <a:lnTo>
                    <a:pt x="15498" y="11831"/>
                  </a:lnTo>
                  <a:lnTo>
                    <a:pt x="2115" y="11831"/>
                  </a:lnTo>
                  <a:lnTo>
                    <a:pt x="2115" y="1580"/>
                  </a:lnTo>
                  <a:lnTo>
                    <a:pt x="15498" y="1580"/>
                  </a:lnTo>
                  <a:lnTo>
                    <a:pt x="15498" y="9368"/>
                  </a:lnTo>
                  <a:cubicBezTo>
                    <a:pt x="15498" y="9475"/>
                    <a:pt x="15712" y="9609"/>
                    <a:pt x="15846" y="9609"/>
                  </a:cubicBezTo>
                  <a:cubicBezTo>
                    <a:pt x="15953" y="9609"/>
                    <a:pt x="16060" y="9475"/>
                    <a:pt x="16060" y="9368"/>
                  </a:cubicBezTo>
                  <a:lnTo>
                    <a:pt x="16060" y="1580"/>
                  </a:lnTo>
                  <a:lnTo>
                    <a:pt x="16622" y="1580"/>
                  </a:lnTo>
                  <a:lnTo>
                    <a:pt x="16622" y="12821"/>
                  </a:lnTo>
                  <a:lnTo>
                    <a:pt x="4578" y="12821"/>
                  </a:lnTo>
                  <a:cubicBezTo>
                    <a:pt x="4337" y="12821"/>
                    <a:pt x="4230" y="12955"/>
                    <a:pt x="4230" y="13169"/>
                  </a:cubicBezTo>
                  <a:cubicBezTo>
                    <a:pt x="4230" y="13276"/>
                    <a:pt x="4337" y="13383"/>
                    <a:pt x="4578" y="13383"/>
                  </a:cubicBezTo>
                  <a:lnTo>
                    <a:pt x="8593" y="13383"/>
                  </a:lnTo>
                  <a:lnTo>
                    <a:pt x="8593" y="13945"/>
                  </a:lnTo>
                  <a:cubicBezTo>
                    <a:pt x="8245" y="14052"/>
                    <a:pt x="8030" y="14400"/>
                    <a:pt x="8030" y="14721"/>
                  </a:cubicBezTo>
                  <a:cubicBezTo>
                    <a:pt x="8030" y="15176"/>
                    <a:pt x="8352" y="15498"/>
                    <a:pt x="8807" y="15498"/>
                  </a:cubicBezTo>
                  <a:cubicBezTo>
                    <a:pt x="9262" y="15498"/>
                    <a:pt x="9583" y="15176"/>
                    <a:pt x="9583" y="14721"/>
                  </a:cubicBezTo>
                  <a:cubicBezTo>
                    <a:pt x="9583" y="14400"/>
                    <a:pt x="9369" y="14052"/>
                    <a:pt x="9021" y="13945"/>
                  </a:cubicBezTo>
                  <a:lnTo>
                    <a:pt x="9021" y="13383"/>
                  </a:lnTo>
                  <a:lnTo>
                    <a:pt x="16836" y="13383"/>
                  </a:lnTo>
                  <a:cubicBezTo>
                    <a:pt x="17050" y="13383"/>
                    <a:pt x="17184" y="13276"/>
                    <a:pt x="17184" y="13169"/>
                  </a:cubicBezTo>
                  <a:lnTo>
                    <a:pt x="17184" y="1580"/>
                  </a:lnTo>
                  <a:lnTo>
                    <a:pt x="17398" y="1580"/>
                  </a:lnTo>
                  <a:cubicBezTo>
                    <a:pt x="17613" y="1580"/>
                    <a:pt x="17720" y="1446"/>
                    <a:pt x="17720" y="1339"/>
                  </a:cubicBezTo>
                  <a:lnTo>
                    <a:pt x="17720" y="241"/>
                  </a:lnTo>
                  <a:cubicBezTo>
                    <a:pt x="17720" y="107"/>
                    <a:pt x="17613" y="0"/>
                    <a:pt x="17398" y="0"/>
                  </a:cubicBezTo>
                  <a:lnTo>
                    <a:pt x="13169" y="0"/>
                  </a:lnTo>
                  <a:cubicBezTo>
                    <a:pt x="13036" y="0"/>
                    <a:pt x="12929" y="107"/>
                    <a:pt x="12929" y="241"/>
                  </a:cubicBezTo>
                  <a:cubicBezTo>
                    <a:pt x="12929" y="348"/>
                    <a:pt x="13036" y="455"/>
                    <a:pt x="13169" y="455"/>
                  </a:cubicBezTo>
                  <a:lnTo>
                    <a:pt x="17184" y="455"/>
                  </a:lnTo>
                  <a:lnTo>
                    <a:pt x="17184" y="1017"/>
                  </a:lnTo>
                  <a:lnTo>
                    <a:pt x="456" y="1017"/>
                  </a:lnTo>
                  <a:lnTo>
                    <a:pt x="456" y="455"/>
                  </a:lnTo>
                  <a:lnTo>
                    <a:pt x="12045" y="455"/>
                  </a:lnTo>
                  <a:cubicBezTo>
                    <a:pt x="12152" y="455"/>
                    <a:pt x="12259" y="348"/>
                    <a:pt x="12259" y="241"/>
                  </a:cubicBezTo>
                  <a:cubicBezTo>
                    <a:pt x="12259" y="107"/>
                    <a:pt x="12152" y="0"/>
                    <a:pt x="1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5289550" y="2829575"/>
              <a:ext cx="256975" cy="172650"/>
            </a:xfrm>
            <a:custGeom>
              <a:avLst/>
              <a:gdLst/>
              <a:ahLst/>
              <a:cxnLst/>
              <a:rect l="l" t="t" r="r" b="b"/>
              <a:pathLst>
                <a:path w="10279" h="6906" extrusionOk="0">
                  <a:moveTo>
                    <a:pt x="2249" y="4791"/>
                  </a:moveTo>
                  <a:lnTo>
                    <a:pt x="2249" y="6370"/>
                  </a:lnTo>
                  <a:lnTo>
                    <a:pt x="1687" y="6370"/>
                  </a:lnTo>
                  <a:lnTo>
                    <a:pt x="1687" y="4791"/>
                  </a:lnTo>
                  <a:close/>
                  <a:moveTo>
                    <a:pt x="4363" y="3694"/>
                  </a:moveTo>
                  <a:lnTo>
                    <a:pt x="4363" y="6370"/>
                  </a:lnTo>
                  <a:lnTo>
                    <a:pt x="3801" y="6370"/>
                  </a:lnTo>
                  <a:lnTo>
                    <a:pt x="3801" y="3694"/>
                  </a:lnTo>
                  <a:close/>
                  <a:moveTo>
                    <a:pt x="6478" y="2570"/>
                  </a:moveTo>
                  <a:lnTo>
                    <a:pt x="6478" y="6370"/>
                  </a:lnTo>
                  <a:lnTo>
                    <a:pt x="5916" y="6370"/>
                  </a:lnTo>
                  <a:lnTo>
                    <a:pt x="5916" y="2570"/>
                  </a:lnTo>
                  <a:close/>
                  <a:moveTo>
                    <a:pt x="8699" y="1552"/>
                  </a:moveTo>
                  <a:lnTo>
                    <a:pt x="8699" y="6370"/>
                  </a:lnTo>
                  <a:lnTo>
                    <a:pt x="8164" y="6370"/>
                  </a:lnTo>
                  <a:lnTo>
                    <a:pt x="8164" y="1552"/>
                  </a:lnTo>
                  <a:close/>
                  <a:moveTo>
                    <a:pt x="349" y="0"/>
                  </a:moveTo>
                  <a:cubicBezTo>
                    <a:pt x="134" y="0"/>
                    <a:pt x="1" y="107"/>
                    <a:pt x="1" y="214"/>
                  </a:cubicBezTo>
                  <a:lnTo>
                    <a:pt x="1" y="6691"/>
                  </a:lnTo>
                  <a:cubicBezTo>
                    <a:pt x="1" y="6798"/>
                    <a:pt x="134" y="6906"/>
                    <a:pt x="349" y="6906"/>
                  </a:cubicBezTo>
                  <a:lnTo>
                    <a:pt x="10038" y="6906"/>
                  </a:lnTo>
                  <a:cubicBezTo>
                    <a:pt x="10172" y="6906"/>
                    <a:pt x="10279" y="6798"/>
                    <a:pt x="10279" y="6691"/>
                  </a:cubicBezTo>
                  <a:cubicBezTo>
                    <a:pt x="10279" y="6477"/>
                    <a:pt x="10172" y="6370"/>
                    <a:pt x="10038" y="6370"/>
                  </a:cubicBezTo>
                  <a:lnTo>
                    <a:pt x="9154" y="6370"/>
                  </a:lnTo>
                  <a:lnTo>
                    <a:pt x="9154" y="1231"/>
                  </a:lnTo>
                  <a:cubicBezTo>
                    <a:pt x="9154" y="1124"/>
                    <a:pt x="9047" y="1017"/>
                    <a:pt x="8940" y="1017"/>
                  </a:cubicBezTo>
                  <a:lnTo>
                    <a:pt x="7816" y="1017"/>
                  </a:lnTo>
                  <a:cubicBezTo>
                    <a:pt x="7709" y="1017"/>
                    <a:pt x="7602" y="1124"/>
                    <a:pt x="7602" y="1231"/>
                  </a:cubicBezTo>
                  <a:lnTo>
                    <a:pt x="7602" y="6370"/>
                  </a:lnTo>
                  <a:lnTo>
                    <a:pt x="7040" y="6370"/>
                  </a:lnTo>
                  <a:lnTo>
                    <a:pt x="7040" y="2355"/>
                  </a:lnTo>
                  <a:cubicBezTo>
                    <a:pt x="7040" y="2222"/>
                    <a:pt x="6933" y="2115"/>
                    <a:pt x="6826" y="2115"/>
                  </a:cubicBezTo>
                  <a:lnTo>
                    <a:pt x="5702" y="2115"/>
                  </a:lnTo>
                  <a:cubicBezTo>
                    <a:pt x="5595" y="2115"/>
                    <a:pt x="5488" y="2222"/>
                    <a:pt x="5488" y="2355"/>
                  </a:cubicBezTo>
                  <a:lnTo>
                    <a:pt x="5488" y="6370"/>
                  </a:lnTo>
                  <a:lnTo>
                    <a:pt x="4926" y="6370"/>
                  </a:lnTo>
                  <a:lnTo>
                    <a:pt x="4926" y="3453"/>
                  </a:lnTo>
                  <a:cubicBezTo>
                    <a:pt x="4926" y="3346"/>
                    <a:pt x="4818" y="3132"/>
                    <a:pt x="4578" y="3132"/>
                  </a:cubicBezTo>
                  <a:lnTo>
                    <a:pt x="3587" y="3132"/>
                  </a:lnTo>
                  <a:cubicBezTo>
                    <a:pt x="3346" y="3132"/>
                    <a:pt x="3239" y="3346"/>
                    <a:pt x="3239" y="3453"/>
                  </a:cubicBezTo>
                  <a:lnTo>
                    <a:pt x="3239" y="6370"/>
                  </a:lnTo>
                  <a:lnTo>
                    <a:pt x="2677" y="6370"/>
                  </a:lnTo>
                  <a:lnTo>
                    <a:pt x="2677" y="4470"/>
                  </a:lnTo>
                  <a:cubicBezTo>
                    <a:pt x="2677" y="4363"/>
                    <a:pt x="2570" y="4229"/>
                    <a:pt x="2463" y="4229"/>
                  </a:cubicBezTo>
                  <a:lnTo>
                    <a:pt x="1339" y="4229"/>
                  </a:lnTo>
                  <a:cubicBezTo>
                    <a:pt x="1232" y="4229"/>
                    <a:pt x="1125" y="4363"/>
                    <a:pt x="1125" y="4470"/>
                  </a:cubicBezTo>
                  <a:lnTo>
                    <a:pt x="1125" y="6370"/>
                  </a:lnTo>
                  <a:lnTo>
                    <a:pt x="563" y="6370"/>
                  </a:lnTo>
                  <a:lnTo>
                    <a:pt x="563" y="214"/>
                  </a:lnTo>
                  <a:cubicBezTo>
                    <a:pt x="563" y="107"/>
                    <a:pt x="456"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2"/>
          <p:cNvGrpSpPr/>
          <p:nvPr/>
        </p:nvGrpSpPr>
        <p:grpSpPr>
          <a:xfrm>
            <a:off x="3569754" y="1535279"/>
            <a:ext cx="424250" cy="444100"/>
            <a:chOff x="5939300" y="2021250"/>
            <a:chExt cx="424250" cy="444100"/>
          </a:xfrm>
        </p:grpSpPr>
        <p:sp>
          <p:nvSpPr>
            <p:cNvPr id="2115" name="Google Shape;2115;p32"/>
            <p:cNvSpPr/>
            <p:nvPr/>
          </p:nvSpPr>
          <p:spPr>
            <a:xfrm>
              <a:off x="6117950" y="2135675"/>
              <a:ext cx="11400" cy="19425"/>
            </a:xfrm>
            <a:custGeom>
              <a:avLst/>
              <a:gdLst/>
              <a:ahLst/>
              <a:cxnLst/>
              <a:rect l="l" t="t" r="r" b="b"/>
              <a:pathLst>
                <a:path w="456" h="777" extrusionOk="0">
                  <a:moveTo>
                    <a:pt x="215" y="0"/>
                  </a:moveTo>
                  <a:cubicBezTo>
                    <a:pt x="108" y="0"/>
                    <a:pt x="1" y="107"/>
                    <a:pt x="1" y="214"/>
                  </a:cubicBezTo>
                  <a:lnTo>
                    <a:pt x="1" y="536"/>
                  </a:lnTo>
                  <a:cubicBezTo>
                    <a:pt x="1" y="669"/>
                    <a:pt x="108" y="776"/>
                    <a:pt x="215" y="776"/>
                  </a:cubicBezTo>
                  <a:cubicBezTo>
                    <a:pt x="322" y="776"/>
                    <a:pt x="456" y="669"/>
                    <a:pt x="456" y="536"/>
                  </a:cubicBezTo>
                  <a:lnTo>
                    <a:pt x="456" y="214"/>
                  </a:lnTo>
                  <a:cubicBezTo>
                    <a:pt x="456" y="107"/>
                    <a:pt x="322"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6173500" y="2135675"/>
              <a:ext cx="11400" cy="19425"/>
            </a:xfrm>
            <a:custGeom>
              <a:avLst/>
              <a:gdLst/>
              <a:ahLst/>
              <a:cxnLst/>
              <a:rect l="l" t="t" r="r" b="b"/>
              <a:pathLst>
                <a:path w="456" h="777" extrusionOk="0">
                  <a:moveTo>
                    <a:pt x="241" y="0"/>
                  </a:moveTo>
                  <a:cubicBezTo>
                    <a:pt x="107" y="0"/>
                    <a:pt x="0" y="107"/>
                    <a:pt x="0" y="214"/>
                  </a:cubicBezTo>
                  <a:lnTo>
                    <a:pt x="0" y="536"/>
                  </a:lnTo>
                  <a:cubicBezTo>
                    <a:pt x="0" y="669"/>
                    <a:pt x="107" y="776"/>
                    <a:pt x="241" y="776"/>
                  </a:cubicBezTo>
                  <a:cubicBezTo>
                    <a:pt x="348" y="776"/>
                    <a:pt x="455" y="669"/>
                    <a:pt x="455" y="536"/>
                  </a:cubicBezTo>
                  <a:lnTo>
                    <a:pt x="455" y="214"/>
                  </a:lnTo>
                  <a:cubicBezTo>
                    <a:pt x="455" y="107"/>
                    <a:pt x="348"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6129325" y="2177150"/>
              <a:ext cx="44200" cy="30800"/>
            </a:xfrm>
            <a:custGeom>
              <a:avLst/>
              <a:gdLst/>
              <a:ahLst/>
              <a:cxnLst/>
              <a:rect l="l" t="t" r="r" b="b"/>
              <a:pathLst>
                <a:path w="1768" h="1232" extrusionOk="0">
                  <a:moveTo>
                    <a:pt x="215" y="1"/>
                  </a:moveTo>
                  <a:cubicBezTo>
                    <a:pt x="108" y="1"/>
                    <a:pt x="1" y="108"/>
                    <a:pt x="1" y="349"/>
                  </a:cubicBezTo>
                  <a:cubicBezTo>
                    <a:pt x="1" y="777"/>
                    <a:pt x="429" y="1232"/>
                    <a:pt x="884" y="1232"/>
                  </a:cubicBezTo>
                  <a:cubicBezTo>
                    <a:pt x="1446" y="1232"/>
                    <a:pt x="1767" y="777"/>
                    <a:pt x="1767" y="349"/>
                  </a:cubicBezTo>
                  <a:cubicBezTo>
                    <a:pt x="1767" y="108"/>
                    <a:pt x="1660" y="1"/>
                    <a:pt x="1553" y="1"/>
                  </a:cubicBezTo>
                  <a:cubicBezTo>
                    <a:pt x="1446" y="1"/>
                    <a:pt x="1339" y="108"/>
                    <a:pt x="1339" y="349"/>
                  </a:cubicBezTo>
                  <a:cubicBezTo>
                    <a:pt x="1339" y="563"/>
                    <a:pt x="1098" y="670"/>
                    <a:pt x="884" y="670"/>
                  </a:cubicBezTo>
                  <a:cubicBezTo>
                    <a:pt x="670" y="670"/>
                    <a:pt x="429" y="563"/>
                    <a:pt x="429" y="349"/>
                  </a:cubicBez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5939300" y="2021250"/>
              <a:ext cx="424250" cy="444100"/>
            </a:xfrm>
            <a:custGeom>
              <a:avLst/>
              <a:gdLst/>
              <a:ahLst/>
              <a:cxnLst/>
              <a:rect l="l" t="t" r="r" b="b"/>
              <a:pathLst>
                <a:path w="16970" h="17764" extrusionOk="0">
                  <a:moveTo>
                    <a:pt x="5594" y="4122"/>
                  </a:moveTo>
                  <a:lnTo>
                    <a:pt x="5594" y="5568"/>
                  </a:lnTo>
                  <a:lnTo>
                    <a:pt x="5353" y="5568"/>
                  </a:lnTo>
                  <a:cubicBezTo>
                    <a:pt x="5139" y="5568"/>
                    <a:pt x="4925" y="5353"/>
                    <a:pt x="4925" y="5113"/>
                  </a:cubicBezTo>
                  <a:lnTo>
                    <a:pt x="4925" y="4577"/>
                  </a:lnTo>
                  <a:cubicBezTo>
                    <a:pt x="4925" y="4229"/>
                    <a:pt x="5139" y="4122"/>
                    <a:pt x="5353" y="4122"/>
                  </a:cubicBezTo>
                  <a:close/>
                  <a:moveTo>
                    <a:pt x="11616" y="4122"/>
                  </a:moveTo>
                  <a:cubicBezTo>
                    <a:pt x="11830" y="4122"/>
                    <a:pt x="12045" y="4229"/>
                    <a:pt x="12045" y="4577"/>
                  </a:cubicBezTo>
                  <a:lnTo>
                    <a:pt x="12045" y="5113"/>
                  </a:lnTo>
                  <a:cubicBezTo>
                    <a:pt x="12045" y="5353"/>
                    <a:pt x="11830" y="5568"/>
                    <a:pt x="11616" y="5568"/>
                  </a:cubicBezTo>
                  <a:lnTo>
                    <a:pt x="11375" y="5568"/>
                  </a:lnTo>
                  <a:lnTo>
                    <a:pt x="11375" y="4122"/>
                  </a:lnTo>
                  <a:close/>
                  <a:moveTo>
                    <a:pt x="10131" y="3123"/>
                  </a:moveTo>
                  <a:cubicBezTo>
                    <a:pt x="10392" y="3123"/>
                    <a:pt x="10639" y="3215"/>
                    <a:pt x="10813" y="3346"/>
                  </a:cubicBezTo>
                  <a:lnTo>
                    <a:pt x="10813" y="6344"/>
                  </a:lnTo>
                  <a:cubicBezTo>
                    <a:pt x="10813" y="7736"/>
                    <a:pt x="9642" y="8431"/>
                    <a:pt x="8471" y="8431"/>
                  </a:cubicBezTo>
                  <a:cubicBezTo>
                    <a:pt x="7300" y="8431"/>
                    <a:pt x="6129" y="7736"/>
                    <a:pt x="6129" y="6344"/>
                  </a:cubicBezTo>
                  <a:lnTo>
                    <a:pt x="6129" y="3453"/>
                  </a:lnTo>
                  <a:cubicBezTo>
                    <a:pt x="6391" y="3253"/>
                    <a:pt x="6688" y="3133"/>
                    <a:pt x="6980" y="3133"/>
                  </a:cubicBezTo>
                  <a:cubicBezTo>
                    <a:pt x="7196" y="3133"/>
                    <a:pt x="7408" y="3198"/>
                    <a:pt x="7602" y="3346"/>
                  </a:cubicBezTo>
                  <a:cubicBezTo>
                    <a:pt x="7936" y="3560"/>
                    <a:pt x="8237" y="3667"/>
                    <a:pt x="8538" y="3667"/>
                  </a:cubicBezTo>
                  <a:cubicBezTo>
                    <a:pt x="8839" y="3667"/>
                    <a:pt x="9141" y="3560"/>
                    <a:pt x="9475" y="3346"/>
                  </a:cubicBezTo>
                  <a:cubicBezTo>
                    <a:pt x="9682" y="3187"/>
                    <a:pt x="9912" y="3123"/>
                    <a:pt x="10131" y="3123"/>
                  </a:cubicBezTo>
                  <a:close/>
                  <a:moveTo>
                    <a:pt x="9716" y="8806"/>
                  </a:moveTo>
                  <a:lnTo>
                    <a:pt x="9716" y="9582"/>
                  </a:lnTo>
                  <a:lnTo>
                    <a:pt x="8485" y="10466"/>
                  </a:lnTo>
                  <a:lnTo>
                    <a:pt x="7254" y="9582"/>
                  </a:lnTo>
                  <a:lnTo>
                    <a:pt x="7254" y="8806"/>
                  </a:lnTo>
                  <a:cubicBezTo>
                    <a:pt x="7588" y="8913"/>
                    <a:pt x="8036" y="8967"/>
                    <a:pt x="8485" y="8967"/>
                  </a:cubicBezTo>
                  <a:cubicBezTo>
                    <a:pt x="8933" y="8967"/>
                    <a:pt x="9381" y="8913"/>
                    <a:pt x="9716" y="8806"/>
                  </a:cubicBezTo>
                  <a:close/>
                  <a:moveTo>
                    <a:pt x="6932" y="9930"/>
                  </a:moveTo>
                  <a:lnTo>
                    <a:pt x="8030" y="10814"/>
                  </a:lnTo>
                  <a:lnTo>
                    <a:pt x="6584" y="11697"/>
                  </a:lnTo>
                  <a:lnTo>
                    <a:pt x="6584" y="10037"/>
                  </a:lnTo>
                  <a:lnTo>
                    <a:pt x="6932" y="9930"/>
                  </a:lnTo>
                  <a:close/>
                  <a:moveTo>
                    <a:pt x="10037" y="9930"/>
                  </a:moveTo>
                  <a:lnTo>
                    <a:pt x="10385" y="10037"/>
                  </a:lnTo>
                  <a:lnTo>
                    <a:pt x="10385" y="11697"/>
                  </a:lnTo>
                  <a:lnTo>
                    <a:pt x="8940" y="10814"/>
                  </a:lnTo>
                  <a:lnTo>
                    <a:pt x="10037" y="9930"/>
                  </a:lnTo>
                  <a:close/>
                  <a:moveTo>
                    <a:pt x="8485" y="11135"/>
                  </a:moveTo>
                  <a:lnTo>
                    <a:pt x="9261" y="11590"/>
                  </a:lnTo>
                  <a:lnTo>
                    <a:pt x="8806" y="12152"/>
                  </a:lnTo>
                  <a:lnTo>
                    <a:pt x="8137" y="12152"/>
                  </a:lnTo>
                  <a:lnTo>
                    <a:pt x="7709" y="11590"/>
                  </a:lnTo>
                  <a:lnTo>
                    <a:pt x="8485" y="11135"/>
                  </a:lnTo>
                  <a:close/>
                  <a:moveTo>
                    <a:pt x="8806" y="12714"/>
                  </a:moveTo>
                  <a:lnTo>
                    <a:pt x="8940" y="13276"/>
                  </a:lnTo>
                  <a:cubicBezTo>
                    <a:pt x="8766" y="13156"/>
                    <a:pt x="8625" y="13095"/>
                    <a:pt x="8485" y="13095"/>
                  </a:cubicBezTo>
                  <a:cubicBezTo>
                    <a:pt x="8344" y="13095"/>
                    <a:pt x="8204" y="13156"/>
                    <a:pt x="8030" y="13276"/>
                  </a:cubicBezTo>
                  <a:lnTo>
                    <a:pt x="8137" y="12714"/>
                  </a:lnTo>
                  <a:close/>
                  <a:moveTo>
                    <a:pt x="1793" y="14266"/>
                  </a:moveTo>
                  <a:lnTo>
                    <a:pt x="2008" y="14721"/>
                  </a:lnTo>
                  <a:cubicBezTo>
                    <a:pt x="2115" y="14935"/>
                    <a:pt x="2248" y="14935"/>
                    <a:pt x="2355" y="15043"/>
                  </a:cubicBezTo>
                  <a:lnTo>
                    <a:pt x="2918" y="15043"/>
                  </a:lnTo>
                  <a:lnTo>
                    <a:pt x="2570" y="15498"/>
                  </a:lnTo>
                  <a:cubicBezTo>
                    <a:pt x="2463" y="15605"/>
                    <a:pt x="2355" y="15712"/>
                    <a:pt x="2355" y="15819"/>
                  </a:cubicBezTo>
                  <a:lnTo>
                    <a:pt x="2463" y="16488"/>
                  </a:lnTo>
                  <a:lnTo>
                    <a:pt x="2008" y="16167"/>
                  </a:lnTo>
                  <a:lnTo>
                    <a:pt x="1579" y="16167"/>
                  </a:lnTo>
                  <a:lnTo>
                    <a:pt x="1017" y="16488"/>
                  </a:lnTo>
                  <a:lnTo>
                    <a:pt x="1124" y="15819"/>
                  </a:lnTo>
                  <a:cubicBezTo>
                    <a:pt x="1124" y="15712"/>
                    <a:pt x="1124" y="15605"/>
                    <a:pt x="1017" y="15498"/>
                  </a:cubicBezTo>
                  <a:lnTo>
                    <a:pt x="562" y="15043"/>
                  </a:lnTo>
                  <a:lnTo>
                    <a:pt x="1124" y="15043"/>
                  </a:lnTo>
                  <a:cubicBezTo>
                    <a:pt x="1338" y="14935"/>
                    <a:pt x="1445" y="14935"/>
                    <a:pt x="1445" y="14721"/>
                  </a:cubicBezTo>
                  <a:lnTo>
                    <a:pt x="1793" y="14266"/>
                  </a:lnTo>
                  <a:close/>
                  <a:moveTo>
                    <a:pt x="4791" y="14266"/>
                  </a:moveTo>
                  <a:lnTo>
                    <a:pt x="5032" y="14721"/>
                  </a:lnTo>
                  <a:cubicBezTo>
                    <a:pt x="5139" y="14935"/>
                    <a:pt x="5246" y="14935"/>
                    <a:pt x="5353" y="15043"/>
                  </a:cubicBezTo>
                  <a:lnTo>
                    <a:pt x="6022" y="15043"/>
                  </a:lnTo>
                  <a:lnTo>
                    <a:pt x="5594" y="15498"/>
                  </a:lnTo>
                  <a:cubicBezTo>
                    <a:pt x="5460" y="15605"/>
                    <a:pt x="5353" y="15712"/>
                    <a:pt x="5460" y="15819"/>
                  </a:cubicBezTo>
                  <a:lnTo>
                    <a:pt x="5594" y="16488"/>
                  </a:lnTo>
                  <a:lnTo>
                    <a:pt x="5032" y="16167"/>
                  </a:lnTo>
                  <a:lnTo>
                    <a:pt x="4577" y="16167"/>
                  </a:lnTo>
                  <a:lnTo>
                    <a:pt x="4122" y="16488"/>
                  </a:lnTo>
                  <a:lnTo>
                    <a:pt x="4122" y="15819"/>
                  </a:lnTo>
                  <a:cubicBezTo>
                    <a:pt x="4256" y="15712"/>
                    <a:pt x="4122" y="15605"/>
                    <a:pt x="4015" y="15498"/>
                  </a:cubicBezTo>
                  <a:lnTo>
                    <a:pt x="3694" y="15043"/>
                  </a:lnTo>
                  <a:lnTo>
                    <a:pt x="4256" y="15043"/>
                  </a:lnTo>
                  <a:cubicBezTo>
                    <a:pt x="4363" y="14935"/>
                    <a:pt x="4470" y="14935"/>
                    <a:pt x="4577" y="14721"/>
                  </a:cubicBezTo>
                  <a:lnTo>
                    <a:pt x="4791" y="14266"/>
                  </a:lnTo>
                  <a:close/>
                  <a:moveTo>
                    <a:pt x="12152" y="14266"/>
                  </a:moveTo>
                  <a:lnTo>
                    <a:pt x="12393" y="14721"/>
                  </a:lnTo>
                  <a:cubicBezTo>
                    <a:pt x="12500" y="14935"/>
                    <a:pt x="12607" y="14935"/>
                    <a:pt x="12714" y="15043"/>
                  </a:cubicBezTo>
                  <a:lnTo>
                    <a:pt x="13276" y="15043"/>
                  </a:lnTo>
                  <a:lnTo>
                    <a:pt x="12955" y="15498"/>
                  </a:lnTo>
                  <a:cubicBezTo>
                    <a:pt x="12821" y="15605"/>
                    <a:pt x="12714" y="15712"/>
                    <a:pt x="12821" y="15819"/>
                  </a:cubicBezTo>
                  <a:lnTo>
                    <a:pt x="12821" y="16488"/>
                  </a:lnTo>
                  <a:lnTo>
                    <a:pt x="12393" y="16167"/>
                  </a:lnTo>
                  <a:lnTo>
                    <a:pt x="11938" y="16167"/>
                  </a:lnTo>
                  <a:lnTo>
                    <a:pt x="11375" y="16488"/>
                  </a:lnTo>
                  <a:lnTo>
                    <a:pt x="11483" y="15819"/>
                  </a:lnTo>
                  <a:cubicBezTo>
                    <a:pt x="11616" y="15712"/>
                    <a:pt x="11483" y="15605"/>
                    <a:pt x="11375" y="15498"/>
                  </a:cubicBezTo>
                  <a:lnTo>
                    <a:pt x="10947" y="15043"/>
                  </a:lnTo>
                  <a:lnTo>
                    <a:pt x="11616" y="15043"/>
                  </a:lnTo>
                  <a:cubicBezTo>
                    <a:pt x="11723" y="14935"/>
                    <a:pt x="11830" y="14935"/>
                    <a:pt x="11938" y="14721"/>
                  </a:cubicBezTo>
                  <a:lnTo>
                    <a:pt x="12152" y="14266"/>
                  </a:lnTo>
                  <a:close/>
                  <a:moveTo>
                    <a:pt x="15176" y="14266"/>
                  </a:moveTo>
                  <a:lnTo>
                    <a:pt x="15497" y="14721"/>
                  </a:lnTo>
                  <a:cubicBezTo>
                    <a:pt x="15497" y="14935"/>
                    <a:pt x="15631" y="14935"/>
                    <a:pt x="15845" y="15043"/>
                  </a:cubicBezTo>
                  <a:lnTo>
                    <a:pt x="16407" y="15043"/>
                  </a:lnTo>
                  <a:lnTo>
                    <a:pt x="15952" y="15498"/>
                  </a:lnTo>
                  <a:cubicBezTo>
                    <a:pt x="15845" y="15605"/>
                    <a:pt x="15845" y="15712"/>
                    <a:pt x="15845" y="15819"/>
                  </a:cubicBezTo>
                  <a:lnTo>
                    <a:pt x="15952" y="16488"/>
                  </a:lnTo>
                  <a:lnTo>
                    <a:pt x="15390" y="16167"/>
                  </a:lnTo>
                  <a:lnTo>
                    <a:pt x="14962" y="16167"/>
                  </a:lnTo>
                  <a:lnTo>
                    <a:pt x="14507" y="16488"/>
                  </a:lnTo>
                  <a:lnTo>
                    <a:pt x="14507" y="16488"/>
                  </a:lnTo>
                  <a:lnTo>
                    <a:pt x="14614" y="15819"/>
                  </a:lnTo>
                  <a:cubicBezTo>
                    <a:pt x="14614" y="15712"/>
                    <a:pt x="14507" y="15605"/>
                    <a:pt x="14400" y="15498"/>
                  </a:cubicBezTo>
                  <a:lnTo>
                    <a:pt x="14052" y="15043"/>
                  </a:lnTo>
                  <a:lnTo>
                    <a:pt x="14614" y="15043"/>
                  </a:lnTo>
                  <a:cubicBezTo>
                    <a:pt x="14721" y="14935"/>
                    <a:pt x="14828" y="14935"/>
                    <a:pt x="14962" y="14721"/>
                  </a:cubicBezTo>
                  <a:lnTo>
                    <a:pt x="15176" y="14266"/>
                  </a:lnTo>
                  <a:close/>
                  <a:moveTo>
                    <a:pt x="8485" y="13597"/>
                  </a:moveTo>
                  <a:lnTo>
                    <a:pt x="8940" y="14614"/>
                  </a:lnTo>
                  <a:cubicBezTo>
                    <a:pt x="9047" y="14721"/>
                    <a:pt x="9154" y="14828"/>
                    <a:pt x="9368" y="14828"/>
                  </a:cubicBezTo>
                  <a:lnTo>
                    <a:pt x="10385" y="15043"/>
                  </a:lnTo>
                  <a:lnTo>
                    <a:pt x="9609" y="15712"/>
                  </a:lnTo>
                  <a:cubicBezTo>
                    <a:pt x="9475" y="15819"/>
                    <a:pt x="9475" y="16060"/>
                    <a:pt x="9475" y="16167"/>
                  </a:cubicBezTo>
                  <a:lnTo>
                    <a:pt x="9609" y="17291"/>
                  </a:lnTo>
                  <a:lnTo>
                    <a:pt x="9609" y="17291"/>
                  </a:lnTo>
                  <a:lnTo>
                    <a:pt x="8699" y="16729"/>
                  </a:lnTo>
                  <a:lnTo>
                    <a:pt x="8271" y="16729"/>
                  </a:lnTo>
                  <a:lnTo>
                    <a:pt x="7361" y="17291"/>
                  </a:lnTo>
                  <a:lnTo>
                    <a:pt x="7468" y="16167"/>
                  </a:lnTo>
                  <a:cubicBezTo>
                    <a:pt x="7468" y="16060"/>
                    <a:pt x="7468" y="15819"/>
                    <a:pt x="7361" y="15712"/>
                  </a:cubicBezTo>
                  <a:lnTo>
                    <a:pt x="6584" y="15043"/>
                  </a:lnTo>
                  <a:lnTo>
                    <a:pt x="7602" y="14828"/>
                  </a:lnTo>
                  <a:cubicBezTo>
                    <a:pt x="7816" y="14828"/>
                    <a:pt x="7923" y="14721"/>
                    <a:pt x="8030" y="14614"/>
                  </a:cubicBezTo>
                  <a:lnTo>
                    <a:pt x="8485" y="13597"/>
                  </a:lnTo>
                  <a:close/>
                  <a:moveTo>
                    <a:pt x="7468" y="0"/>
                  </a:moveTo>
                  <a:cubicBezTo>
                    <a:pt x="6129" y="0"/>
                    <a:pt x="5032" y="1098"/>
                    <a:pt x="5032" y="2436"/>
                  </a:cubicBezTo>
                  <a:lnTo>
                    <a:pt x="5032" y="3560"/>
                  </a:lnTo>
                  <a:cubicBezTo>
                    <a:pt x="4684" y="3774"/>
                    <a:pt x="4363" y="4122"/>
                    <a:pt x="4363" y="4577"/>
                  </a:cubicBezTo>
                  <a:lnTo>
                    <a:pt x="4363" y="5113"/>
                  </a:lnTo>
                  <a:cubicBezTo>
                    <a:pt x="4363" y="5568"/>
                    <a:pt x="4791" y="6023"/>
                    <a:pt x="5353" y="6023"/>
                  </a:cubicBezTo>
                  <a:lnTo>
                    <a:pt x="5594" y="6023"/>
                  </a:lnTo>
                  <a:cubicBezTo>
                    <a:pt x="5594" y="6906"/>
                    <a:pt x="5915" y="7923"/>
                    <a:pt x="6691" y="8458"/>
                  </a:cubicBezTo>
                  <a:lnTo>
                    <a:pt x="6691" y="9475"/>
                  </a:lnTo>
                  <a:lnTo>
                    <a:pt x="3801" y="10466"/>
                  </a:lnTo>
                  <a:cubicBezTo>
                    <a:pt x="3132" y="10707"/>
                    <a:pt x="2677" y="11376"/>
                    <a:pt x="2677" y="12045"/>
                  </a:cubicBezTo>
                  <a:lnTo>
                    <a:pt x="2677" y="12607"/>
                  </a:lnTo>
                  <a:cubicBezTo>
                    <a:pt x="2677" y="12821"/>
                    <a:pt x="2784" y="12928"/>
                    <a:pt x="2918" y="12928"/>
                  </a:cubicBezTo>
                  <a:cubicBezTo>
                    <a:pt x="3025" y="12928"/>
                    <a:pt x="3132" y="12821"/>
                    <a:pt x="3132" y="12607"/>
                  </a:cubicBezTo>
                  <a:lnTo>
                    <a:pt x="3132" y="12045"/>
                  </a:lnTo>
                  <a:cubicBezTo>
                    <a:pt x="3132" y="11590"/>
                    <a:pt x="3453" y="11135"/>
                    <a:pt x="4015" y="10921"/>
                  </a:cubicBezTo>
                  <a:lnTo>
                    <a:pt x="6022" y="10252"/>
                  </a:lnTo>
                  <a:lnTo>
                    <a:pt x="6022" y="12152"/>
                  </a:lnTo>
                  <a:cubicBezTo>
                    <a:pt x="6022" y="12309"/>
                    <a:pt x="6209" y="12408"/>
                    <a:pt x="6351" y="12408"/>
                  </a:cubicBezTo>
                  <a:cubicBezTo>
                    <a:pt x="6403" y="12408"/>
                    <a:pt x="6449" y="12395"/>
                    <a:pt x="6477" y="12366"/>
                  </a:cubicBezTo>
                  <a:lnTo>
                    <a:pt x="7361" y="11804"/>
                  </a:lnTo>
                  <a:lnTo>
                    <a:pt x="7709" y="12473"/>
                  </a:lnTo>
                  <a:lnTo>
                    <a:pt x="7361" y="14373"/>
                  </a:lnTo>
                  <a:cubicBezTo>
                    <a:pt x="7147" y="14373"/>
                    <a:pt x="6477" y="14373"/>
                    <a:pt x="6263" y="14614"/>
                  </a:cubicBezTo>
                  <a:cubicBezTo>
                    <a:pt x="6022" y="14480"/>
                    <a:pt x="5808" y="14480"/>
                    <a:pt x="5460" y="14480"/>
                  </a:cubicBezTo>
                  <a:lnTo>
                    <a:pt x="5246" y="13811"/>
                  </a:lnTo>
                  <a:cubicBezTo>
                    <a:pt x="5139" y="13811"/>
                    <a:pt x="5139" y="13704"/>
                    <a:pt x="5032" y="13704"/>
                  </a:cubicBezTo>
                  <a:lnTo>
                    <a:pt x="5032" y="12714"/>
                  </a:lnTo>
                  <a:cubicBezTo>
                    <a:pt x="5032" y="12473"/>
                    <a:pt x="4925" y="12366"/>
                    <a:pt x="4791" y="12366"/>
                  </a:cubicBezTo>
                  <a:cubicBezTo>
                    <a:pt x="4684" y="12366"/>
                    <a:pt x="4577" y="12473"/>
                    <a:pt x="4577" y="12714"/>
                  </a:cubicBezTo>
                  <a:lnTo>
                    <a:pt x="4577" y="13704"/>
                  </a:lnTo>
                  <a:cubicBezTo>
                    <a:pt x="4470" y="13704"/>
                    <a:pt x="4470" y="13811"/>
                    <a:pt x="4363" y="13811"/>
                  </a:cubicBezTo>
                  <a:lnTo>
                    <a:pt x="4122" y="14480"/>
                  </a:lnTo>
                  <a:cubicBezTo>
                    <a:pt x="3908" y="14480"/>
                    <a:pt x="3453" y="14480"/>
                    <a:pt x="3239" y="14614"/>
                  </a:cubicBezTo>
                  <a:lnTo>
                    <a:pt x="3132" y="14614"/>
                  </a:lnTo>
                  <a:lnTo>
                    <a:pt x="3132" y="13704"/>
                  </a:lnTo>
                  <a:cubicBezTo>
                    <a:pt x="3132" y="13597"/>
                    <a:pt x="3025" y="13490"/>
                    <a:pt x="2918" y="13490"/>
                  </a:cubicBezTo>
                  <a:cubicBezTo>
                    <a:pt x="2784" y="13490"/>
                    <a:pt x="2677" y="13597"/>
                    <a:pt x="2677" y="13704"/>
                  </a:cubicBezTo>
                  <a:lnTo>
                    <a:pt x="2677" y="14480"/>
                  </a:lnTo>
                  <a:lnTo>
                    <a:pt x="2463" y="14480"/>
                  </a:lnTo>
                  <a:lnTo>
                    <a:pt x="2115" y="13811"/>
                  </a:lnTo>
                  <a:cubicBezTo>
                    <a:pt x="2115" y="13704"/>
                    <a:pt x="1900" y="13597"/>
                    <a:pt x="1793" y="13597"/>
                  </a:cubicBezTo>
                  <a:cubicBezTo>
                    <a:pt x="1579" y="13597"/>
                    <a:pt x="1445" y="13704"/>
                    <a:pt x="1338" y="13811"/>
                  </a:cubicBezTo>
                  <a:lnTo>
                    <a:pt x="1017" y="14480"/>
                  </a:lnTo>
                  <a:lnTo>
                    <a:pt x="348" y="14614"/>
                  </a:lnTo>
                  <a:cubicBezTo>
                    <a:pt x="241" y="14614"/>
                    <a:pt x="0" y="14721"/>
                    <a:pt x="0" y="14935"/>
                  </a:cubicBezTo>
                  <a:cubicBezTo>
                    <a:pt x="0" y="15043"/>
                    <a:pt x="0" y="15283"/>
                    <a:pt x="107" y="15390"/>
                  </a:cubicBezTo>
                  <a:lnTo>
                    <a:pt x="562" y="15819"/>
                  </a:lnTo>
                  <a:lnTo>
                    <a:pt x="455" y="16488"/>
                  </a:lnTo>
                  <a:cubicBezTo>
                    <a:pt x="455" y="16729"/>
                    <a:pt x="562" y="16836"/>
                    <a:pt x="669" y="16943"/>
                  </a:cubicBezTo>
                  <a:cubicBezTo>
                    <a:pt x="723" y="16996"/>
                    <a:pt x="810" y="17023"/>
                    <a:pt x="897" y="17023"/>
                  </a:cubicBezTo>
                  <a:cubicBezTo>
                    <a:pt x="984" y="17023"/>
                    <a:pt x="1071" y="16996"/>
                    <a:pt x="1124" y="16943"/>
                  </a:cubicBezTo>
                  <a:lnTo>
                    <a:pt x="1793" y="16729"/>
                  </a:lnTo>
                  <a:lnTo>
                    <a:pt x="2355" y="16943"/>
                  </a:lnTo>
                  <a:cubicBezTo>
                    <a:pt x="2463" y="16996"/>
                    <a:pt x="2543" y="17023"/>
                    <a:pt x="2626" y="17023"/>
                  </a:cubicBezTo>
                  <a:cubicBezTo>
                    <a:pt x="2710" y="17023"/>
                    <a:pt x="2797" y="16996"/>
                    <a:pt x="2918" y="16943"/>
                  </a:cubicBezTo>
                  <a:cubicBezTo>
                    <a:pt x="3025" y="16836"/>
                    <a:pt x="3025" y="16729"/>
                    <a:pt x="3025" y="16488"/>
                  </a:cubicBezTo>
                  <a:lnTo>
                    <a:pt x="2918" y="15819"/>
                  </a:lnTo>
                  <a:lnTo>
                    <a:pt x="3239" y="15498"/>
                  </a:lnTo>
                  <a:lnTo>
                    <a:pt x="3694" y="15819"/>
                  </a:lnTo>
                  <a:lnTo>
                    <a:pt x="3587" y="16488"/>
                  </a:lnTo>
                  <a:cubicBezTo>
                    <a:pt x="3453" y="16729"/>
                    <a:pt x="3587" y="16836"/>
                    <a:pt x="3694" y="16943"/>
                  </a:cubicBezTo>
                  <a:cubicBezTo>
                    <a:pt x="3801" y="16996"/>
                    <a:pt x="3881" y="17023"/>
                    <a:pt x="3965" y="17023"/>
                  </a:cubicBezTo>
                  <a:cubicBezTo>
                    <a:pt x="4048" y="17023"/>
                    <a:pt x="4135" y="16996"/>
                    <a:pt x="4256" y="16943"/>
                  </a:cubicBezTo>
                  <a:lnTo>
                    <a:pt x="4791" y="16729"/>
                  </a:lnTo>
                  <a:lnTo>
                    <a:pt x="5460" y="16943"/>
                  </a:lnTo>
                  <a:cubicBezTo>
                    <a:pt x="5527" y="16996"/>
                    <a:pt x="5587" y="17023"/>
                    <a:pt x="5658" y="17023"/>
                  </a:cubicBezTo>
                  <a:cubicBezTo>
                    <a:pt x="5728" y="17023"/>
                    <a:pt x="5808" y="16996"/>
                    <a:pt x="5915" y="16943"/>
                  </a:cubicBezTo>
                  <a:cubicBezTo>
                    <a:pt x="6022" y="16836"/>
                    <a:pt x="6129" y="16729"/>
                    <a:pt x="6022" y="16488"/>
                  </a:cubicBezTo>
                  <a:lnTo>
                    <a:pt x="5915" y="15819"/>
                  </a:lnTo>
                  <a:lnTo>
                    <a:pt x="6370" y="15498"/>
                  </a:lnTo>
                  <a:lnTo>
                    <a:pt x="7039" y="16167"/>
                  </a:lnTo>
                  <a:lnTo>
                    <a:pt x="6799" y="17157"/>
                  </a:lnTo>
                  <a:cubicBezTo>
                    <a:pt x="6799" y="17398"/>
                    <a:pt x="6799" y="17505"/>
                    <a:pt x="7039" y="17612"/>
                  </a:cubicBezTo>
                  <a:cubicBezTo>
                    <a:pt x="7115" y="17688"/>
                    <a:pt x="7244" y="17763"/>
                    <a:pt x="7399" y="17763"/>
                  </a:cubicBezTo>
                  <a:cubicBezTo>
                    <a:pt x="7463" y="17763"/>
                    <a:pt x="7531" y="17750"/>
                    <a:pt x="7602" y="17719"/>
                  </a:cubicBezTo>
                  <a:lnTo>
                    <a:pt x="8485" y="17157"/>
                  </a:lnTo>
                  <a:lnTo>
                    <a:pt x="9368" y="17719"/>
                  </a:lnTo>
                  <a:cubicBezTo>
                    <a:pt x="9439" y="17750"/>
                    <a:pt x="9507" y="17763"/>
                    <a:pt x="9571" y="17763"/>
                  </a:cubicBezTo>
                  <a:cubicBezTo>
                    <a:pt x="9725" y="17763"/>
                    <a:pt x="9854" y="17688"/>
                    <a:pt x="9930" y="17612"/>
                  </a:cubicBezTo>
                  <a:cubicBezTo>
                    <a:pt x="10144" y="17505"/>
                    <a:pt x="10144" y="17398"/>
                    <a:pt x="10144" y="17157"/>
                  </a:cubicBezTo>
                  <a:lnTo>
                    <a:pt x="10037" y="16167"/>
                  </a:lnTo>
                  <a:lnTo>
                    <a:pt x="10599" y="15498"/>
                  </a:lnTo>
                  <a:lnTo>
                    <a:pt x="11054" y="15819"/>
                  </a:lnTo>
                  <a:lnTo>
                    <a:pt x="10947" y="16488"/>
                  </a:lnTo>
                  <a:cubicBezTo>
                    <a:pt x="10813" y="16729"/>
                    <a:pt x="10947" y="16836"/>
                    <a:pt x="11054" y="16943"/>
                  </a:cubicBezTo>
                  <a:cubicBezTo>
                    <a:pt x="11108" y="16996"/>
                    <a:pt x="11188" y="17023"/>
                    <a:pt x="11268" y="17023"/>
                  </a:cubicBezTo>
                  <a:cubicBezTo>
                    <a:pt x="11349" y="17023"/>
                    <a:pt x="11429" y="16996"/>
                    <a:pt x="11483" y="16943"/>
                  </a:cubicBezTo>
                  <a:lnTo>
                    <a:pt x="12152" y="16729"/>
                  </a:lnTo>
                  <a:lnTo>
                    <a:pt x="12714" y="16943"/>
                  </a:lnTo>
                  <a:cubicBezTo>
                    <a:pt x="12834" y="16996"/>
                    <a:pt x="12921" y="17023"/>
                    <a:pt x="13005" y="17023"/>
                  </a:cubicBezTo>
                  <a:cubicBezTo>
                    <a:pt x="13088" y="17023"/>
                    <a:pt x="13169" y="16996"/>
                    <a:pt x="13276" y="16943"/>
                  </a:cubicBezTo>
                  <a:cubicBezTo>
                    <a:pt x="13383" y="16836"/>
                    <a:pt x="13490" y="16729"/>
                    <a:pt x="13383" y="16488"/>
                  </a:cubicBezTo>
                  <a:lnTo>
                    <a:pt x="13276" y="15819"/>
                  </a:lnTo>
                  <a:lnTo>
                    <a:pt x="13731" y="15498"/>
                  </a:lnTo>
                  <a:lnTo>
                    <a:pt x="14052" y="15819"/>
                  </a:lnTo>
                  <a:lnTo>
                    <a:pt x="13945" y="16488"/>
                  </a:lnTo>
                  <a:cubicBezTo>
                    <a:pt x="13945" y="16729"/>
                    <a:pt x="13945" y="16836"/>
                    <a:pt x="14052" y="16943"/>
                  </a:cubicBezTo>
                  <a:cubicBezTo>
                    <a:pt x="14172" y="16996"/>
                    <a:pt x="14259" y="17023"/>
                    <a:pt x="14343" y="17023"/>
                  </a:cubicBezTo>
                  <a:cubicBezTo>
                    <a:pt x="14427" y="17023"/>
                    <a:pt x="14507" y="16996"/>
                    <a:pt x="14614" y="16943"/>
                  </a:cubicBezTo>
                  <a:lnTo>
                    <a:pt x="15176" y="16729"/>
                  </a:lnTo>
                  <a:lnTo>
                    <a:pt x="15845" y="16943"/>
                  </a:lnTo>
                  <a:cubicBezTo>
                    <a:pt x="15899" y="16996"/>
                    <a:pt x="15979" y="17023"/>
                    <a:pt x="16063" y="17023"/>
                  </a:cubicBezTo>
                  <a:cubicBezTo>
                    <a:pt x="16146" y="17023"/>
                    <a:pt x="16233" y="16996"/>
                    <a:pt x="16300" y="16943"/>
                  </a:cubicBezTo>
                  <a:cubicBezTo>
                    <a:pt x="16407" y="16836"/>
                    <a:pt x="16514" y="16729"/>
                    <a:pt x="16514" y="16488"/>
                  </a:cubicBezTo>
                  <a:lnTo>
                    <a:pt x="16407" y="15819"/>
                  </a:lnTo>
                  <a:lnTo>
                    <a:pt x="16836" y="15390"/>
                  </a:lnTo>
                  <a:cubicBezTo>
                    <a:pt x="16969" y="15283"/>
                    <a:pt x="16969" y="15043"/>
                    <a:pt x="16969" y="14935"/>
                  </a:cubicBezTo>
                  <a:cubicBezTo>
                    <a:pt x="16969" y="14721"/>
                    <a:pt x="16729" y="14614"/>
                    <a:pt x="16622" y="14614"/>
                  </a:cubicBezTo>
                  <a:lnTo>
                    <a:pt x="15952" y="14480"/>
                  </a:lnTo>
                  <a:lnTo>
                    <a:pt x="15631" y="13811"/>
                  </a:lnTo>
                  <a:cubicBezTo>
                    <a:pt x="15497" y="13704"/>
                    <a:pt x="15390" y="13597"/>
                    <a:pt x="15176" y="13597"/>
                  </a:cubicBezTo>
                  <a:cubicBezTo>
                    <a:pt x="15069" y="13597"/>
                    <a:pt x="14828" y="13704"/>
                    <a:pt x="14828" y="13811"/>
                  </a:cubicBezTo>
                  <a:lnTo>
                    <a:pt x="14507" y="14480"/>
                  </a:lnTo>
                  <a:lnTo>
                    <a:pt x="14293" y="14480"/>
                  </a:lnTo>
                  <a:lnTo>
                    <a:pt x="14293" y="12045"/>
                  </a:lnTo>
                  <a:cubicBezTo>
                    <a:pt x="14293" y="11376"/>
                    <a:pt x="13838" y="10707"/>
                    <a:pt x="13169" y="10466"/>
                  </a:cubicBezTo>
                  <a:cubicBezTo>
                    <a:pt x="13133" y="10455"/>
                    <a:pt x="13098" y="10449"/>
                    <a:pt x="13065" y="10449"/>
                  </a:cubicBezTo>
                  <a:cubicBezTo>
                    <a:pt x="12782" y="10449"/>
                    <a:pt x="12643" y="10825"/>
                    <a:pt x="12955" y="10921"/>
                  </a:cubicBezTo>
                  <a:cubicBezTo>
                    <a:pt x="13490" y="11135"/>
                    <a:pt x="13838" y="11590"/>
                    <a:pt x="13838" y="12045"/>
                  </a:cubicBezTo>
                  <a:lnTo>
                    <a:pt x="13838" y="14614"/>
                  </a:lnTo>
                  <a:lnTo>
                    <a:pt x="13731" y="14614"/>
                  </a:lnTo>
                  <a:cubicBezTo>
                    <a:pt x="13490" y="14480"/>
                    <a:pt x="13062" y="14480"/>
                    <a:pt x="12821" y="14480"/>
                  </a:cubicBezTo>
                  <a:lnTo>
                    <a:pt x="12607" y="13811"/>
                  </a:lnTo>
                  <a:cubicBezTo>
                    <a:pt x="12500" y="13811"/>
                    <a:pt x="12500" y="13704"/>
                    <a:pt x="12393" y="13704"/>
                  </a:cubicBezTo>
                  <a:lnTo>
                    <a:pt x="12393" y="12714"/>
                  </a:lnTo>
                  <a:cubicBezTo>
                    <a:pt x="12393" y="12473"/>
                    <a:pt x="12286" y="12366"/>
                    <a:pt x="12152" y="12366"/>
                  </a:cubicBezTo>
                  <a:cubicBezTo>
                    <a:pt x="12045" y="12366"/>
                    <a:pt x="11938" y="12473"/>
                    <a:pt x="11938" y="12714"/>
                  </a:cubicBezTo>
                  <a:lnTo>
                    <a:pt x="11938" y="13704"/>
                  </a:lnTo>
                  <a:cubicBezTo>
                    <a:pt x="11830" y="13704"/>
                    <a:pt x="11830" y="13811"/>
                    <a:pt x="11723" y="13811"/>
                  </a:cubicBezTo>
                  <a:lnTo>
                    <a:pt x="11483" y="14480"/>
                  </a:lnTo>
                  <a:cubicBezTo>
                    <a:pt x="11161" y="14480"/>
                    <a:pt x="10947" y="14480"/>
                    <a:pt x="10706" y="14614"/>
                  </a:cubicBezTo>
                  <a:cubicBezTo>
                    <a:pt x="10492" y="14373"/>
                    <a:pt x="9823" y="14373"/>
                    <a:pt x="9609" y="14373"/>
                  </a:cubicBezTo>
                  <a:lnTo>
                    <a:pt x="9261" y="12473"/>
                  </a:lnTo>
                  <a:lnTo>
                    <a:pt x="9609" y="11804"/>
                  </a:lnTo>
                  <a:lnTo>
                    <a:pt x="10492" y="12366"/>
                  </a:lnTo>
                  <a:cubicBezTo>
                    <a:pt x="10521" y="12395"/>
                    <a:pt x="10567" y="12408"/>
                    <a:pt x="10619" y="12408"/>
                  </a:cubicBezTo>
                  <a:cubicBezTo>
                    <a:pt x="10761" y="12408"/>
                    <a:pt x="10947" y="12309"/>
                    <a:pt x="10947" y="12152"/>
                  </a:cubicBezTo>
                  <a:lnTo>
                    <a:pt x="10947" y="10252"/>
                  </a:lnTo>
                  <a:lnTo>
                    <a:pt x="11938" y="10599"/>
                  </a:lnTo>
                  <a:cubicBezTo>
                    <a:pt x="12045" y="10599"/>
                    <a:pt x="12152" y="10599"/>
                    <a:pt x="12286" y="10466"/>
                  </a:cubicBezTo>
                  <a:cubicBezTo>
                    <a:pt x="12286" y="10252"/>
                    <a:pt x="12152" y="10144"/>
                    <a:pt x="12045" y="10144"/>
                  </a:cubicBezTo>
                  <a:lnTo>
                    <a:pt x="10278" y="9475"/>
                  </a:lnTo>
                  <a:lnTo>
                    <a:pt x="10278" y="8458"/>
                  </a:lnTo>
                  <a:cubicBezTo>
                    <a:pt x="11054" y="7923"/>
                    <a:pt x="11375" y="6906"/>
                    <a:pt x="11375" y="6023"/>
                  </a:cubicBezTo>
                  <a:lnTo>
                    <a:pt x="11616" y="6023"/>
                  </a:lnTo>
                  <a:cubicBezTo>
                    <a:pt x="12152" y="6023"/>
                    <a:pt x="12607" y="5568"/>
                    <a:pt x="12607" y="5113"/>
                  </a:cubicBezTo>
                  <a:lnTo>
                    <a:pt x="12607" y="4577"/>
                  </a:lnTo>
                  <a:cubicBezTo>
                    <a:pt x="12607" y="4122"/>
                    <a:pt x="12393" y="3774"/>
                    <a:pt x="12045" y="3667"/>
                  </a:cubicBezTo>
                  <a:lnTo>
                    <a:pt x="12045" y="2436"/>
                  </a:lnTo>
                  <a:cubicBezTo>
                    <a:pt x="12045" y="1339"/>
                    <a:pt x="11268" y="429"/>
                    <a:pt x="10278" y="107"/>
                  </a:cubicBezTo>
                  <a:cubicBezTo>
                    <a:pt x="10037" y="107"/>
                    <a:pt x="9930" y="214"/>
                    <a:pt x="9930" y="322"/>
                  </a:cubicBezTo>
                  <a:cubicBezTo>
                    <a:pt x="9823" y="429"/>
                    <a:pt x="9930" y="562"/>
                    <a:pt x="10037" y="669"/>
                  </a:cubicBezTo>
                  <a:cubicBezTo>
                    <a:pt x="10947" y="884"/>
                    <a:pt x="11483" y="1553"/>
                    <a:pt x="11483" y="2436"/>
                  </a:cubicBezTo>
                  <a:lnTo>
                    <a:pt x="11483" y="3239"/>
                  </a:lnTo>
                  <a:cubicBezTo>
                    <a:pt x="11139" y="2878"/>
                    <a:pt x="10596" y="2605"/>
                    <a:pt x="10046" y="2605"/>
                  </a:cubicBezTo>
                  <a:cubicBezTo>
                    <a:pt x="9740" y="2605"/>
                    <a:pt x="9432" y="2690"/>
                    <a:pt x="9154" y="2891"/>
                  </a:cubicBezTo>
                  <a:cubicBezTo>
                    <a:pt x="8926" y="3065"/>
                    <a:pt x="8732" y="3152"/>
                    <a:pt x="8538" y="3152"/>
                  </a:cubicBezTo>
                  <a:cubicBezTo>
                    <a:pt x="8344" y="3152"/>
                    <a:pt x="8150" y="3065"/>
                    <a:pt x="7923" y="2891"/>
                  </a:cubicBezTo>
                  <a:cubicBezTo>
                    <a:pt x="7645" y="2690"/>
                    <a:pt x="7336" y="2605"/>
                    <a:pt x="7030" y="2605"/>
                  </a:cubicBezTo>
                  <a:cubicBezTo>
                    <a:pt x="6480" y="2605"/>
                    <a:pt x="5938" y="2878"/>
                    <a:pt x="5594" y="3239"/>
                  </a:cubicBezTo>
                  <a:lnTo>
                    <a:pt x="5594" y="2436"/>
                  </a:lnTo>
                  <a:cubicBezTo>
                    <a:pt x="5594" y="1446"/>
                    <a:pt x="6370" y="562"/>
                    <a:pt x="7468" y="562"/>
                  </a:cubicBezTo>
                  <a:lnTo>
                    <a:pt x="9047" y="562"/>
                  </a:lnTo>
                  <a:cubicBezTo>
                    <a:pt x="9154" y="562"/>
                    <a:pt x="9261" y="429"/>
                    <a:pt x="9261" y="322"/>
                  </a:cubicBezTo>
                  <a:cubicBezTo>
                    <a:pt x="9261" y="107"/>
                    <a:pt x="9154" y="0"/>
                    <a:pt x="9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32"/>
          <p:cNvGrpSpPr/>
          <p:nvPr/>
        </p:nvGrpSpPr>
        <p:grpSpPr>
          <a:xfrm>
            <a:off x="6338242" y="1642104"/>
            <a:ext cx="440975" cy="337275"/>
            <a:chOff x="720000" y="2074100"/>
            <a:chExt cx="440975" cy="337275"/>
          </a:xfrm>
        </p:grpSpPr>
        <p:sp>
          <p:nvSpPr>
            <p:cNvPr id="2120" name="Google Shape;2120;p32"/>
            <p:cNvSpPr/>
            <p:nvPr/>
          </p:nvSpPr>
          <p:spPr>
            <a:xfrm>
              <a:off x="772850" y="2230025"/>
              <a:ext cx="50200" cy="52875"/>
            </a:xfrm>
            <a:custGeom>
              <a:avLst/>
              <a:gdLst/>
              <a:ahLst/>
              <a:cxnLst/>
              <a:rect l="l" t="t" r="r" b="b"/>
              <a:pathLst>
                <a:path w="2008" h="2115" extrusionOk="0">
                  <a:moveTo>
                    <a:pt x="1018" y="562"/>
                  </a:moveTo>
                  <a:cubicBezTo>
                    <a:pt x="1339" y="562"/>
                    <a:pt x="1580" y="776"/>
                    <a:pt x="1580" y="1124"/>
                  </a:cubicBezTo>
                  <a:cubicBezTo>
                    <a:pt x="1580" y="1338"/>
                    <a:pt x="1339" y="1579"/>
                    <a:pt x="1018" y="1579"/>
                  </a:cubicBezTo>
                  <a:cubicBezTo>
                    <a:pt x="670" y="1579"/>
                    <a:pt x="456" y="1338"/>
                    <a:pt x="456" y="1124"/>
                  </a:cubicBezTo>
                  <a:cubicBezTo>
                    <a:pt x="456" y="776"/>
                    <a:pt x="670" y="562"/>
                    <a:pt x="1018" y="562"/>
                  </a:cubicBezTo>
                  <a:close/>
                  <a:moveTo>
                    <a:pt x="1018" y="0"/>
                  </a:moveTo>
                  <a:cubicBezTo>
                    <a:pt x="456" y="0"/>
                    <a:pt x="1" y="455"/>
                    <a:pt x="1" y="1124"/>
                  </a:cubicBezTo>
                  <a:cubicBezTo>
                    <a:pt x="1" y="1686"/>
                    <a:pt x="456" y="2115"/>
                    <a:pt x="1018" y="2115"/>
                  </a:cubicBezTo>
                  <a:cubicBezTo>
                    <a:pt x="1580" y="2115"/>
                    <a:pt x="2008" y="1686"/>
                    <a:pt x="2008" y="1124"/>
                  </a:cubicBezTo>
                  <a:cubicBezTo>
                    <a:pt x="2008" y="455"/>
                    <a:pt x="1580"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720000" y="2074100"/>
              <a:ext cx="440975" cy="337275"/>
            </a:xfrm>
            <a:custGeom>
              <a:avLst/>
              <a:gdLst/>
              <a:ahLst/>
              <a:cxnLst/>
              <a:rect l="l" t="t" r="r" b="b"/>
              <a:pathLst>
                <a:path w="17639" h="13491" extrusionOk="0">
                  <a:moveTo>
                    <a:pt x="13945" y="1660"/>
                  </a:moveTo>
                  <a:lnTo>
                    <a:pt x="13945" y="2222"/>
                  </a:lnTo>
                  <a:lnTo>
                    <a:pt x="3025" y="2222"/>
                  </a:lnTo>
                  <a:cubicBezTo>
                    <a:pt x="2918" y="2222"/>
                    <a:pt x="2784" y="2329"/>
                    <a:pt x="2784" y="2463"/>
                  </a:cubicBezTo>
                  <a:cubicBezTo>
                    <a:pt x="2784" y="2570"/>
                    <a:pt x="2918" y="2677"/>
                    <a:pt x="3025" y="2677"/>
                  </a:cubicBezTo>
                  <a:lnTo>
                    <a:pt x="13945" y="2677"/>
                  </a:lnTo>
                  <a:lnTo>
                    <a:pt x="13945" y="3239"/>
                  </a:lnTo>
                  <a:lnTo>
                    <a:pt x="455" y="3239"/>
                  </a:lnTo>
                  <a:lnTo>
                    <a:pt x="455" y="2677"/>
                  </a:lnTo>
                  <a:lnTo>
                    <a:pt x="1900" y="2677"/>
                  </a:lnTo>
                  <a:cubicBezTo>
                    <a:pt x="2115" y="2677"/>
                    <a:pt x="2248" y="2570"/>
                    <a:pt x="2248" y="2463"/>
                  </a:cubicBezTo>
                  <a:cubicBezTo>
                    <a:pt x="2248" y="2329"/>
                    <a:pt x="2115" y="2222"/>
                    <a:pt x="1900" y="2222"/>
                  </a:cubicBezTo>
                  <a:lnTo>
                    <a:pt x="455" y="2222"/>
                  </a:lnTo>
                  <a:lnTo>
                    <a:pt x="455" y="1660"/>
                  </a:lnTo>
                  <a:close/>
                  <a:moveTo>
                    <a:pt x="5915" y="4899"/>
                  </a:moveTo>
                  <a:cubicBezTo>
                    <a:pt x="5246" y="5354"/>
                    <a:pt x="4925" y="6237"/>
                    <a:pt x="4925" y="7361"/>
                  </a:cubicBezTo>
                  <a:cubicBezTo>
                    <a:pt x="4925" y="8245"/>
                    <a:pt x="5246" y="9155"/>
                    <a:pt x="5915" y="9690"/>
                  </a:cubicBezTo>
                  <a:lnTo>
                    <a:pt x="2570" y="9690"/>
                  </a:lnTo>
                  <a:cubicBezTo>
                    <a:pt x="2463" y="9155"/>
                    <a:pt x="2115" y="8807"/>
                    <a:pt x="1579" y="8700"/>
                  </a:cubicBezTo>
                  <a:lnTo>
                    <a:pt x="1579" y="5916"/>
                  </a:lnTo>
                  <a:cubicBezTo>
                    <a:pt x="2115" y="5809"/>
                    <a:pt x="2463" y="5461"/>
                    <a:pt x="2570" y="4899"/>
                  </a:cubicBezTo>
                  <a:close/>
                  <a:moveTo>
                    <a:pt x="7254" y="4899"/>
                  </a:moveTo>
                  <a:cubicBezTo>
                    <a:pt x="8137" y="4899"/>
                    <a:pt x="9047" y="5916"/>
                    <a:pt x="9047" y="7361"/>
                  </a:cubicBezTo>
                  <a:cubicBezTo>
                    <a:pt x="9047" y="8593"/>
                    <a:pt x="8271" y="9583"/>
                    <a:pt x="7361" y="9690"/>
                  </a:cubicBezTo>
                  <a:lnTo>
                    <a:pt x="7039" y="9690"/>
                  </a:lnTo>
                  <a:cubicBezTo>
                    <a:pt x="6129" y="9583"/>
                    <a:pt x="5460" y="8593"/>
                    <a:pt x="5460" y="7361"/>
                  </a:cubicBezTo>
                  <a:cubicBezTo>
                    <a:pt x="5460" y="5916"/>
                    <a:pt x="6263" y="4899"/>
                    <a:pt x="7146" y="4899"/>
                  </a:cubicBezTo>
                  <a:close/>
                  <a:moveTo>
                    <a:pt x="11830" y="4899"/>
                  </a:moveTo>
                  <a:cubicBezTo>
                    <a:pt x="11938" y="5247"/>
                    <a:pt x="12045" y="5461"/>
                    <a:pt x="12285" y="5675"/>
                  </a:cubicBezTo>
                  <a:cubicBezTo>
                    <a:pt x="10813" y="6023"/>
                    <a:pt x="9368" y="7816"/>
                    <a:pt x="9609" y="9690"/>
                  </a:cubicBezTo>
                  <a:lnTo>
                    <a:pt x="8485" y="9690"/>
                  </a:lnTo>
                  <a:cubicBezTo>
                    <a:pt x="9154" y="9155"/>
                    <a:pt x="9475" y="8245"/>
                    <a:pt x="9475" y="7361"/>
                  </a:cubicBezTo>
                  <a:cubicBezTo>
                    <a:pt x="9475" y="6237"/>
                    <a:pt x="9154" y="5354"/>
                    <a:pt x="8485" y="4899"/>
                  </a:cubicBezTo>
                  <a:close/>
                  <a:moveTo>
                    <a:pt x="13624" y="6023"/>
                  </a:moveTo>
                  <a:cubicBezTo>
                    <a:pt x="15631" y="6023"/>
                    <a:pt x="17184" y="7575"/>
                    <a:pt x="17184" y="9476"/>
                  </a:cubicBezTo>
                  <a:cubicBezTo>
                    <a:pt x="17184" y="11376"/>
                    <a:pt x="15631" y="13036"/>
                    <a:pt x="13624" y="13036"/>
                  </a:cubicBezTo>
                  <a:cubicBezTo>
                    <a:pt x="11723" y="13036"/>
                    <a:pt x="10144" y="11376"/>
                    <a:pt x="10144" y="9476"/>
                  </a:cubicBezTo>
                  <a:cubicBezTo>
                    <a:pt x="10144" y="7575"/>
                    <a:pt x="11723" y="6023"/>
                    <a:pt x="13624" y="6023"/>
                  </a:cubicBezTo>
                  <a:close/>
                  <a:moveTo>
                    <a:pt x="241" y="1"/>
                  </a:moveTo>
                  <a:cubicBezTo>
                    <a:pt x="107" y="1"/>
                    <a:pt x="0" y="215"/>
                    <a:pt x="0" y="322"/>
                  </a:cubicBezTo>
                  <a:lnTo>
                    <a:pt x="0" y="11028"/>
                  </a:lnTo>
                  <a:cubicBezTo>
                    <a:pt x="0" y="11162"/>
                    <a:pt x="107" y="11376"/>
                    <a:pt x="241" y="11376"/>
                  </a:cubicBezTo>
                  <a:lnTo>
                    <a:pt x="6584" y="11376"/>
                  </a:lnTo>
                  <a:cubicBezTo>
                    <a:pt x="6799" y="11376"/>
                    <a:pt x="6932" y="11162"/>
                    <a:pt x="6932" y="11028"/>
                  </a:cubicBezTo>
                  <a:cubicBezTo>
                    <a:pt x="6932" y="10921"/>
                    <a:pt x="6799" y="10814"/>
                    <a:pt x="6584" y="10814"/>
                  </a:cubicBezTo>
                  <a:lnTo>
                    <a:pt x="455" y="10814"/>
                  </a:lnTo>
                  <a:lnTo>
                    <a:pt x="455" y="3802"/>
                  </a:lnTo>
                  <a:lnTo>
                    <a:pt x="13945" y="3802"/>
                  </a:lnTo>
                  <a:lnTo>
                    <a:pt x="13945" y="5461"/>
                  </a:lnTo>
                  <a:lnTo>
                    <a:pt x="13169" y="5461"/>
                  </a:lnTo>
                  <a:cubicBezTo>
                    <a:pt x="12607" y="5354"/>
                    <a:pt x="12393" y="5140"/>
                    <a:pt x="12285" y="4578"/>
                  </a:cubicBezTo>
                  <a:cubicBezTo>
                    <a:pt x="12285" y="4471"/>
                    <a:pt x="12152" y="4337"/>
                    <a:pt x="12045" y="4337"/>
                  </a:cubicBezTo>
                  <a:lnTo>
                    <a:pt x="2355" y="4337"/>
                  </a:lnTo>
                  <a:cubicBezTo>
                    <a:pt x="2248" y="4337"/>
                    <a:pt x="2115" y="4471"/>
                    <a:pt x="2115" y="4578"/>
                  </a:cubicBezTo>
                  <a:cubicBezTo>
                    <a:pt x="2007" y="5140"/>
                    <a:pt x="1793" y="5354"/>
                    <a:pt x="1338" y="5461"/>
                  </a:cubicBezTo>
                  <a:cubicBezTo>
                    <a:pt x="1124" y="5461"/>
                    <a:pt x="1017" y="5568"/>
                    <a:pt x="1017" y="5675"/>
                  </a:cubicBezTo>
                  <a:lnTo>
                    <a:pt x="1017" y="8914"/>
                  </a:lnTo>
                  <a:cubicBezTo>
                    <a:pt x="1017" y="9021"/>
                    <a:pt x="1124" y="9155"/>
                    <a:pt x="1338" y="9155"/>
                  </a:cubicBezTo>
                  <a:cubicBezTo>
                    <a:pt x="1793" y="9262"/>
                    <a:pt x="2007" y="9476"/>
                    <a:pt x="2115" y="10038"/>
                  </a:cubicBezTo>
                  <a:cubicBezTo>
                    <a:pt x="2115" y="10145"/>
                    <a:pt x="2248" y="10252"/>
                    <a:pt x="2355" y="10252"/>
                  </a:cubicBezTo>
                  <a:lnTo>
                    <a:pt x="9716" y="10252"/>
                  </a:lnTo>
                  <a:cubicBezTo>
                    <a:pt x="9716" y="10493"/>
                    <a:pt x="9823" y="10600"/>
                    <a:pt x="9823" y="10814"/>
                  </a:cubicBezTo>
                  <a:lnTo>
                    <a:pt x="7816" y="10814"/>
                  </a:lnTo>
                  <a:cubicBezTo>
                    <a:pt x="7602" y="10814"/>
                    <a:pt x="7468" y="10921"/>
                    <a:pt x="7468" y="11028"/>
                  </a:cubicBezTo>
                  <a:cubicBezTo>
                    <a:pt x="7468" y="11162"/>
                    <a:pt x="7602" y="11376"/>
                    <a:pt x="7816" y="11376"/>
                  </a:cubicBezTo>
                  <a:lnTo>
                    <a:pt x="10037" y="11376"/>
                  </a:lnTo>
                  <a:cubicBezTo>
                    <a:pt x="10706" y="12607"/>
                    <a:pt x="12045" y="13491"/>
                    <a:pt x="13624" y="13491"/>
                  </a:cubicBezTo>
                  <a:cubicBezTo>
                    <a:pt x="15845" y="13491"/>
                    <a:pt x="17639" y="11697"/>
                    <a:pt x="17639" y="9476"/>
                  </a:cubicBezTo>
                  <a:cubicBezTo>
                    <a:pt x="17639" y="7575"/>
                    <a:pt x="16300" y="5916"/>
                    <a:pt x="14507" y="5568"/>
                  </a:cubicBezTo>
                  <a:lnTo>
                    <a:pt x="14507" y="322"/>
                  </a:lnTo>
                  <a:cubicBezTo>
                    <a:pt x="14507" y="215"/>
                    <a:pt x="14293" y="1"/>
                    <a:pt x="14159" y="1"/>
                  </a:cubicBezTo>
                  <a:lnTo>
                    <a:pt x="12607" y="1"/>
                  </a:lnTo>
                  <a:cubicBezTo>
                    <a:pt x="12500" y="1"/>
                    <a:pt x="12393" y="215"/>
                    <a:pt x="12393" y="322"/>
                  </a:cubicBezTo>
                  <a:cubicBezTo>
                    <a:pt x="12393" y="456"/>
                    <a:pt x="12500" y="563"/>
                    <a:pt x="12607" y="563"/>
                  </a:cubicBezTo>
                  <a:lnTo>
                    <a:pt x="13945" y="563"/>
                  </a:lnTo>
                  <a:lnTo>
                    <a:pt x="13945" y="1125"/>
                  </a:lnTo>
                  <a:lnTo>
                    <a:pt x="455" y="1125"/>
                  </a:lnTo>
                  <a:lnTo>
                    <a:pt x="455" y="563"/>
                  </a:lnTo>
                  <a:lnTo>
                    <a:pt x="11483" y="563"/>
                  </a:lnTo>
                  <a:cubicBezTo>
                    <a:pt x="11616" y="563"/>
                    <a:pt x="11723" y="456"/>
                    <a:pt x="11723" y="322"/>
                  </a:cubicBezTo>
                  <a:cubicBezTo>
                    <a:pt x="11723" y="215"/>
                    <a:pt x="11616" y="1"/>
                    <a:pt x="1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876575" y="2207925"/>
              <a:ext cx="46850" cy="97725"/>
            </a:xfrm>
            <a:custGeom>
              <a:avLst/>
              <a:gdLst/>
              <a:ahLst/>
              <a:cxnLst/>
              <a:rect l="l" t="t" r="r" b="b"/>
              <a:pathLst>
                <a:path w="1874" h="3909" extrusionOk="0">
                  <a:moveTo>
                    <a:pt x="991" y="1"/>
                  </a:moveTo>
                  <a:cubicBezTo>
                    <a:pt x="776" y="1"/>
                    <a:pt x="669" y="108"/>
                    <a:pt x="669" y="322"/>
                  </a:cubicBezTo>
                  <a:lnTo>
                    <a:pt x="669" y="670"/>
                  </a:lnTo>
                  <a:cubicBezTo>
                    <a:pt x="321" y="670"/>
                    <a:pt x="0" y="991"/>
                    <a:pt x="0" y="1446"/>
                  </a:cubicBezTo>
                  <a:cubicBezTo>
                    <a:pt x="0" y="1901"/>
                    <a:pt x="321" y="2222"/>
                    <a:pt x="776" y="2222"/>
                  </a:cubicBezTo>
                  <a:lnTo>
                    <a:pt x="1098" y="2222"/>
                  </a:lnTo>
                  <a:cubicBezTo>
                    <a:pt x="1205" y="2222"/>
                    <a:pt x="1339" y="2330"/>
                    <a:pt x="1339" y="2463"/>
                  </a:cubicBezTo>
                  <a:cubicBezTo>
                    <a:pt x="1339" y="2677"/>
                    <a:pt x="1205" y="2785"/>
                    <a:pt x="1098" y="2785"/>
                  </a:cubicBezTo>
                  <a:lnTo>
                    <a:pt x="776" y="2785"/>
                  </a:lnTo>
                  <a:cubicBezTo>
                    <a:pt x="669" y="2785"/>
                    <a:pt x="536" y="2677"/>
                    <a:pt x="536" y="2570"/>
                  </a:cubicBezTo>
                  <a:cubicBezTo>
                    <a:pt x="536" y="2495"/>
                    <a:pt x="430" y="2407"/>
                    <a:pt x="331" y="2407"/>
                  </a:cubicBezTo>
                  <a:cubicBezTo>
                    <a:pt x="288" y="2407"/>
                    <a:pt x="246" y="2423"/>
                    <a:pt x="214" y="2463"/>
                  </a:cubicBezTo>
                  <a:cubicBezTo>
                    <a:pt x="107" y="2463"/>
                    <a:pt x="0" y="2570"/>
                    <a:pt x="0" y="2785"/>
                  </a:cubicBezTo>
                  <a:cubicBezTo>
                    <a:pt x="107" y="2999"/>
                    <a:pt x="428" y="3240"/>
                    <a:pt x="669" y="3240"/>
                  </a:cubicBezTo>
                  <a:lnTo>
                    <a:pt x="669" y="3561"/>
                  </a:lnTo>
                  <a:cubicBezTo>
                    <a:pt x="669" y="3668"/>
                    <a:pt x="776" y="3909"/>
                    <a:pt x="991" y="3909"/>
                  </a:cubicBezTo>
                  <a:cubicBezTo>
                    <a:pt x="1098" y="3909"/>
                    <a:pt x="1205" y="3668"/>
                    <a:pt x="1205" y="3561"/>
                  </a:cubicBezTo>
                  <a:lnTo>
                    <a:pt x="1205" y="3240"/>
                  </a:lnTo>
                  <a:cubicBezTo>
                    <a:pt x="1553" y="3240"/>
                    <a:pt x="1874" y="2892"/>
                    <a:pt x="1874" y="2463"/>
                  </a:cubicBezTo>
                  <a:cubicBezTo>
                    <a:pt x="1874" y="2008"/>
                    <a:pt x="1553" y="1660"/>
                    <a:pt x="1098" y="1660"/>
                  </a:cubicBezTo>
                  <a:lnTo>
                    <a:pt x="776" y="1660"/>
                  </a:lnTo>
                  <a:cubicBezTo>
                    <a:pt x="669" y="1660"/>
                    <a:pt x="536" y="1553"/>
                    <a:pt x="536" y="1446"/>
                  </a:cubicBezTo>
                  <a:cubicBezTo>
                    <a:pt x="536" y="1232"/>
                    <a:pt x="669" y="1125"/>
                    <a:pt x="776" y="1125"/>
                  </a:cubicBezTo>
                  <a:lnTo>
                    <a:pt x="1098" y="1125"/>
                  </a:lnTo>
                  <a:cubicBezTo>
                    <a:pt x="1098" y="1125"/>
                    <a:pt x="1205" y="1232"/>
                    <a:pt x="1339" y="1339"/>
                  </a:cubicBezTo>
                  <a:cubicBezTo>
                    <a:pt x="1339" y="1415"/>
                    <a:pt x="1392" y="1491"/>
                    <a:pt x="1461" y="1491"/>
                  </a:cubicBezTo>
                  <a:cubicBezTo>
                    <a:pt x="1490" y="1491"/>
                    <a:pt x="1521" y="1478"/>
                    <a:pt x="1553" y="1446"/>
                  </a:cubicBezTo>
                  <a:cubicBezTo>
                    <a:pt x="1767" y="1446"/>
                    <a:pt x="1767" y="1232"/>
                    <a:pt x="1767" y="1125"/>
                  </a:cubicBezTo>
                  <a:cubicBezTo>
                    <a:pt x="1660" y="884"/>
                    <a:pt x="1446" y="670"/>
                    <a:pt x="1205" y="670"/>
                  </a:cubicBezTo>
                  <a:lnTo>
                    <a:pt x="1205" y="322"/>
                  </a:lnTo>
                  <a:cubicBezTo>
                    <a:pt x="1205" y="108"/>
                    <a:pt x="1098"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987650" y="2238725"/>
              <a:ext cx="147900" cy="147900"/>
            </a:xfrm>
            <a:custGeom>
              <a:avLst/>
              <a:gdLst/>
              <a:ahLst/>
              <a:cxnLst/>
              <a:rect l="l" t="t" r="r" b="b"/>
              <a:pathLst>
                <a:path w="5916" h="5916" extrusionOk="0">
                  <a:moveTo>
                    <a:pt x="2918" y="428"/>
                  </a:moveTo>
                  <a:cubicBezTo>
                    <a:pt x="4256" y="428"/>
                    <a:pt x="5353" y="1553"/>
                    <a:pt x="5353" y="2891"/>
                  </a:cubicBezTo>
                  <a:cubicBezTo>
                    <a:pt x="5353" y="4229"/>
                    <a:pt x="4256" y="5353"/>
                    <a:pt x="2918" y="5353"/>
                  </a:cubicBezTo>
                  <a:cubicBezTo>
                    <a:pt x="1579" y="5353"/>
                    <a:pt x="562" y="4229"/>
                    <a:pt x="562" y="2891"/>
                  </a:cubicBezTo>
                  <a:cubicBezTo>
                    <a:pt x="562" y="1553"/>
                    <a:pt x="1579" y="428"/>
                    <a:pt x="2918" y="428"/>
                  </a:cubicBezTo>
                  <a:close/>
                  <a:moveTo>
                    <a:pt x="2918" y="0"/>
                  </a:moveTo>
                  <a:cubicBezTo>
                    <a:pt x="1339" y="0"/>
                    <a:pt x="0" y="1338"/>
                    <a:pt x="0" y="2891"/>
                  </a:cubicBezTo>
                  <a:cubicBezTo>
                    <a:pt x="0" y="4577"/>
                    <a:pt x="1339" y="5915"/>
                    <a:pt x="2918" y="5915"/>
                  </a:cubicBezTo>
                  <a:cubicBezTo>
                    <a:pt x="4577" y="5915"/>
                    <a:pt x="5916" y="4577"/>
                    <a:pt x="5916" y="2891"/>
                  </a:cubicBezTo>
                  <a:cubicBezTo>
                    <a:pt x="5916" y="1338"/>
                    <a:pt x="4577"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1037825" y="2263475"/>
              <a:ext cx="47550" cy="95050"/>
            </a:xfrm>
            <a:custGeom>
              <a:avLst/>
              <a:gdLst/>
              <a:ahLst/>
              <a:cxnLst/>
              <a:rect l="l" t="t" r="r" b="b"/>
              <a:pathLst>
                <a:path w="1902" h="3802" extrusionOk="0">
                  <a:moveTo>
                    <a:pt x="911" y="0"/>
                  </a:moveTo>
                  <a:cubicBezTo>
                    <a:pt x="777" y="0"/>
                    <a:pt x="670" y="108"/>
                    <a:pt x="670" y="348"/>
                  </a:cubicBezTo>
                  <a:lnTo>
                    <a:pt x="670" y="670"/>
                  </a:lnTo>
                  <a:cubicBezTo>
                    <a:pt x="349" y="670"/>
                    <a:pt x="1" y="1018"/>
                    <a:pt x="1" y="1446"/>
                  </a:cubicBezTo>
                  <a:cubicBezTo>
                    <a:pt x="1" y="1901"/>
                    <a:pt x="349" y="2249"/>
                    <a:pt x="777" y="2249"/>
                  </a:cubicBezTo>
                  <a:lnTo>
                    <a:pt x="1125" y="2249"/>
                  </a:lnTo>
                  <a:cubicBezTo>
                    <a:pt x="1232" y="2249"/>
                    <a:pt x="1339" y="2356"/>
                    <a:pt x="1339" y="2463"/>
                  </a:cubicBezTo>
                  <a:cubicBezTo>
                    <a:pt x="1339" y="2677"/>
                    <a:pt x="1232" y="2784"/>
                    <a:pt x="1125" y="2784"/>
                  </a:cubicBezTo>
                  <a:lnTo>
                    <a:pt x="777" y="2784"/>
                  </a:lnTo>
                  <a:cubicBezTo>
                    <a:pt x="670" y="2784"/>
                    <a:pt x="563" y="2677"/>
                    <a:pt x="563" y="2570"/>
                  </a:cubicBezTo>
                  <a:cubicBezTo>
                    <a:pt x="487" y="2494"/>
                    <a:pt x="411" y="2419"/>
                    <a:pt x="336" y="2419"/>
                  </a:cubicBezTo>
                  <a:cubicBezTo>
                    <a:pt x="304" y="2419"/>
                    <a:pt x="273" y="2432"/>
                    <a:pt x="242" y="2463"/>
                  </a:cubicBezTo>
                  <a:cubicBezTo>
                    <a:pt x="108" y="2463"/>
                    <a:pt x="1" y="2570"/>
                    <a:pt x="1" y="2784"/>
                  </a:cubicBezTo>
                  <a:cubicBezTo>
                    <a:pt x="108" y="3025"/>
                    <a:pt x="349" y="3239"/>
                    <a:pt x="670" y="3239"/>
                  </a:cubicBezTo>
                  <a:lnTo>
                    <a:pt x="670" y="3587"/>
                  </a:lnTo>
                  <a:cubicBezTo>
                    <a:pt x="670" y="3694"/>
                    <a:pt x="777" y="3801"/>
                    <a:pt x="911" y="3801"/>
                  </a:cubicBezTo>
                  <a:cubicBezTo>
                    <a:pt x="1125" y="3801"/>
                    <a:pt x="1232" y="3694"/>
                    <a:pt x="1232" y="3587"/>
                  </a:cubicBezTo>
                  <a:lnTo>
                    <a:pt x="1232" y="3239"/>
                  </a:lnTo>
                  <a:cubicBezTo>
                    <a:pt x="1580" y="3239"/>
                    <a:pt x="1901" y="2918"/>
                    <a:pt x="1901" y="2463"/>
                  </a:cubicBezTo>
                  <a:cubicBezTo>
                    <a:pt x="1901" y="2008"/>
                    <a:pt x="1580" y="1687"/>
                    <a:pt x="1125" y="1687"/>
                  </a:cubicBezTo>
                  <a:lnTo>
                    <a:pt x="777" y="1687"/>
                  </a:lnTo>
                  <a:cubicBezTo>
                    <a:pt x="670" y="1687"/>
                    <a:pt x="456" y="1580"/>
                    <a:pt x="456" y="1446"/>
                  </a:cubicBezTo>
                  <a:cubicBezTo>
                    <a:pt x="456" y="1232"/>
                    <a:pt x="670" y="1125"/>
                    <a:pt x="777" y="1125"/>
                  </a:cubicBezTo>
                  <a:lnTo>
                    <a:pt x="1018" y="1125"/>
                  </a:lnTo>
                  <a:cubicBezTo>
                    <a:pt x="1125" y="1125"/>
                    <a:pt x="1232" y="1232"/>
                    <a:pt x="1232" y="1339"/>
                  </a:cubicBezTo>
                  <a:cubicBezTo>
                    <a:pt x="1339" y="1446"/>
                    <a:pt x="1446" y="1446"/>
                    <a:pt x="1580" y="1446"/>
                  </a:cubicBezTo>
                  <a:cubicBezTo>
                    <a:pt x="1687" y="1446"/>
                    <a:pt x="1794" y="1232"/>
                    <a:pt x="1794" y="1125"/>
                  </a:cubicBezTo>
                  <a:cubicBezTo>
                    <a:pt x="1687" y="910"/>
                    <a:pt x="1446" y="670"/>
                    <a:pt x="1232" y="670"/>
                  </a:cubicBezTo>
                  <a:lnTo>
                    <a:pt x="1232" y="348"/>
                  </a:lnTo>
                  <a:cubicBezTo>
                    <a:pt x="1232" y="108"/>
                    <a:pt x="1125"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30"/>
          <p:cNvSpPr txBox="1">
            <a:spLocks noGrp="1"/>
          </p:cNvSpPr>
          <p:nvPr>
            <p:ph type="title"/>
          </p:nvPr>
        </p:nvSpPr>
        <p:spPr>
          <a:xfrm>
            <a:off x="4047175" y="2279187"/>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Context Model</a:t>
            </a:r>
            <a:endParaRPr dirty="0"/>
          </a:p>
        </p:txBody>
      </p:sp>
      <p:sp>
        <p:nvSpPr>
          <p:cNvPr id="2071" name="Google Shape;2071;p30"/>
          <p:cNvSpPr txBox="1">
            <a:spLocks noGrp="1"/>
          </p:cNvSpPr>
          <p:nvPr>
            <p:ph type="title" idx="2"/>
          </p:nvPr>
        </p:nvSpPr>
        <p:spPr>
          <a:xfrm>
            <a:off x="7195075" y="977250"/>
            <a:ext cx="1235700" cy="10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072" name="Google Shape;2072;p30"/>
          <p:cNvPicPr preferRelativeResize="0">
            <a:picLocks noGrp="1"/>
          </p:cNvPicPr>
          <p:nvPr>
            <p:ph type="pic" idx="3"/>
          </p:nvPr>
        </p:nvPicPr>
        <p:blipFill rotWithShape="1">
          <a:blip r:embed="rId3">
            <a:alphaModFix/>
          </a:blip>
          <a:srcRect l="14978" r="27325"/>
          <a:stretch/>
        </p:blipFill>
        <p:spPr>
          <a:xfrm>
            <a:off x="713225" y="977250"/>
            <a:ext cx="2760602" cy="3188998"/>
          </a:xfrm>
          <a:prstGeom prst="rect">
            <a:avLst/>
          </a:prstGeom>
        </p:spPr>
      </p:pic>
      <p:grpSp>
        <p:nvGrpSpPr>
          <p:cNvPr id="2073" name="Google Shape;2073;p30"/>
          <p:cNvGrpSpPr/>
          <p:nvPr/>
        </p:nvGrpSpPr>
        <p:grpSpPr>
          <a:xfrm>
            <a:off x="2833511" y="2431416"/>
            <a:ext cx="379379" cy="430264"/>
            <a:chOff x="2356255" y="1852814"/>
            <a:chExt cx="209729" cy="237886"/>
          </a:xfrm>
        </p:grpSpPr>
        <p:sp>
          <p:nvSpPr>
            <p:cNvPr id="2074" name="Google Shape;2074;p30"/>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080"/>
        <p:cNvGrpSpPr/>
        <p:nvPr/>
      </p:nvGrpSpPr>
      <p:grpSpPr>
        <a:xfrm>
          <a:off x="0" y="0"/>
          <a:ext cx="0" cy="0"/>
          <a:chOff x="0" y="0"/>
          <a:chExt cx="0" cy="0"/>
        </a:xfrm>
      </p:grpSpPr>
      <p:pic>
        <p:nvPicPr>
          <p:cNvPr id="11" name="Picture 10">
            <a:extLst>
              <a:ext uri="{FF2B5EF4-FFF2-40B4-BE49-F238E27FC236}">
                <a16:creationId xmlns:a16="http://schemas.microsoft.com/office/drawing/2014/main" id="{823BBE55-4AEA-A05A-BDC4-787F022F96FC}"/>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0" y="1196593"/>
            <a:ext cx="5511512" cy="3481576"/>
          </a:xfrm>
          <a:prstGeom prst="rect">
            <a:avLst/>
          </a:prstGeom>
        </p:spPr>
      </p:pic>
      <p:sp>
        <p:nvSpPr>
          <p:cNvPr id="13" name="Title 12">
            <a:extLst>
              <a:ext uri="{FF2B5EF4-FFF2-40B4-BE49-F238E27FC236}">
                <a16:creationId xmlns:a16="http://schemas.microsoft.com/office/drawing/2014/main" id="{9B14298F-ECB2-E3C8-225D-BB61988033C8}"/>
              </a:ext>
            </a:extLst>
          </p:cNvPr>
          <p:cNvSpPr>
            <a:spLocks noGrp="1"/>
          </p:cNvSpPr>
          <p:nvPr>
            <p:ph type="title"/>
          </p:nvPr>
        </p:nvSpPr>
        <p:spPr>
          <a:xfrm>
            <a:off x="2849200" y="259918"/>
            <a:ext cx="4542880" cy="572700"/>
          </a:xfrm>
        </p:spPr>
        <p:txBody>
          <a:bodyPr/>
          <a:lstStyle/>
          <a:p>
            <a:r>
              <a:rPr lang="en-US" dirty="0">
                <a:solidFill>
                  <a:schemeClr val="bg2"/>
                </a:solidFill>
              </a:rPr>
              <a:t>Context model of ATM</a:t>
            </a:r>
            <a:endParaRPr lang="en-IN" dirty="0">
              <a:solidFill>
                <a:schemeClr val="bg2"/>
              </a:solidFill>
            </a:endParaRPr>
          </a:p>
        </p:txBody>
      </p:sp>
      <p:sp>
        <p:nvSpPr>
          <p:cNvPr id="16" name="TextBox 15">
            <a:extLst>
              <a:ext uri="{FF2B5EF4-FFF2-40B4-BE49-F238E27FC236}">
                <a16:creationId xmlns:a16="http://schemas.microsoft.com/office/drawing/2014/main" id="{70DCF74A-7B15-25AE-6E7C-6D5275A3FA1D}"/>
              </a:ext>
            </a:extLst>
          </p:cNvPr>
          <p:cNvSpPr txBox="1"/>
          <p:nvPr/>
        </p:nvSpPr>
        <p:spPr>
          <a:xfrm>
            <a:off x="4886960" y="1059944"/>
            <a:ext cx="4146640" cy="375487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u="none" strike="noStrike" cap="none" normalizeH="0" baseline="0" dirty="0">
                <a:ln>
                  <a:noFill/>
                </a:ln>
                <a:solidFill>
                  <a:schemeClr val="tx1"/>
                </a:solidFill>
                <a:effectLst/>
                <a:latin typeface="Inter" panose="020B0604020202020204" charset="0"/>
                <a:ea typeface="Inter" panose="020B0604020202020204" charset="0"/>
              </a:rPr>
              <a:t>Show the boundary between the system being developed and its environment.</a:t>
            </a:r>
          </a:p>
          <a:p>
            <a:pPr marR="0" lvl="0" algn="l" defTabSz="914400" rtl="0" eaLnBrk="0" fontAlgn="base" latinLnBrk="0" hangingPunct="0">
              <a:lnSpc>
                <a:spcPct val="100000"/>
              </a:lnSpc>
              <a:spcBef>
                <a:spcPct val="0"/>
              </a:spcBef>
              <a:spcAft>
                <a:spcPct val="0"/>
              </a:spcAft>
              <a:buClrTx/>
              <a:buSzTx/>
              <a:tabLst/>
            </a:pPr>
            <a:endParaRPr kumimoji="0" lang="en-US" altLang="en-US" sz="1400" u="none" strike="noStrike" cap="none" normalizeH="0" baseline="0" dirty="0">
              <a:ln>
                <a:noFill/>
              </a:ln>
              <a:solidFill>
                <a:schemeClr val="tx1"/>
              </a:solidFill>
              <a:effectLst/>
              <a:latin typeface="Inter" panose="020B0604020202020204" charset="0"/>
              <a:ea typeface="Inter"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u="none" strike="noStrike" cap="none" normalizeH="0" baseline="0" dirty="0">
                <a:ln>
                  <a:noFill/>
                </a:ln>
                <a:solidFill>
                  <a:schemeClr val="tx1"/>
                </a:solidFill>
                <a:effectLst/>
                <a:latin typeface="Inter" panose="020B0604020202020204" charset="0"/>
                <a:ea typeface="Inter" panose="020B0604020202020204" charset="0"/>
              </a:rPr>
              <a:t>Help decide what is inside the system and what is outside the system.</a:t>
            </a:r>
          </a:p>
          <a:p>
            <a:pPr marR="0" lvl="0" algn="l" defTabSz="914400" rtl="0" eaLnBrk="0" fontAlgn="base" latinLnBrk="0" hangingPunct="0">
              <a:lnSpc>
                <a:spcPct val="100000"/>
              </a:lnSpc>
              <a:spcBef>
                <a:spcPct val="0"/>
              </a:spcBef>
              <a:spcAft>
                <a:spcPct val="0"/>
              </a:spcAft>
              <a:buClrTx/>
              <a:buSzTx/>
              <a:tabLst/>
            </a:pPr>
            <a:endParaRPr kumimoji="0" lang="en-US" altLang="en-US" sz="1400" u="none" strike="noStrike" cap="none" normalizeH="0" baseline="0" dirty="0">
              <a:ln>
                <a:noFill/>
              </a:ln>
              <a:solidFill>
                <a:schemeClr val="tx1"/>
              </a:solidFill>
              <a:effectLst/>
              <a:latin typeface="Inter" panose="020B0604020202020204" charset="0"/>
              <a:ea typeface="Inter" panose="020B0604020202020204" charset="0"/>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If you define too wide a boundary, the system becomes expensive and complex.</a:t>
            </a:r>
          </a:p>
          <a:p>
            <a:pPr lvl="0" eaLnBrk="0" fontAlgn="base" hangingPunct="0">
              <a:spcBef>
                <a:spcPct val="0"/>
              </a:spcBef>
              <a:spcAft>
                <a:spcPct val="0"/>
              </a:spcAft>
              <a:buClrTx/>
            </a:pPr>
            <a:endParaRPr lang="en-US" altLang="en-US" dirty="0">
              <a:solidFill>
                <a:schemeClr val="tx1"/>
              </a:solidFill>
              <a:latin typeface="Inter" panose="020B0604020202020204" charset="0"/>
              <a:ea typeface="Inter" panose="020B0604020202020204" charset="0"/>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If you define too narrow a boundary, the system may become inconvenient for users.</a:t>
            </a:r>
          </a:p>
          <a:p>
            <a:pPr lvl="0" eaLnBrk="0" fontAlgn="base" hangingPunct="0">
              <a:spcBef>
                <a:spcPct val="0"/>
              </a:spcBef>
              <a:spcAft>
                <a:spcPct val="0"/>
              </a:spcAft>
              <a:buClrTx/>
            </a:pPr>
            <a:endParaRPr lang="en-US" altLang="en-US" dirty="0">
              <a:solidFill>
                <a:schemeClr val="tx1"/>
              </a:solidFill>
              <a:latin typeface="Inter" panose="020B0604020202020204" charset="0"/>
              <a:ea typeface="Inter" panose="020B0604020202020204" charset="0"/>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Inter" panose="020B0604020202020204" charset="0"/>
                <a:ea typeface="Inter" panose="020B0604020202020204" charset="0"/>
              </a:rPr>
              <a:t>Boundaries are influenced not just by technical needs, but also by organizational or social factors.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u="none" strike="noStrike" cap="none" normalizeH="0" baseline="0" dirty="0">
              <a:ln>
                <a:noFill/>
              </a:ln>
              <a:solidFill>
                <a:schemeClr val="tx1"/>
              </a:solidFill>
              <a:effectLst/>
              <a:latin typeface="Inter" panose="020B0604020202020204" charset="0"/>
              <a:ea typeface="Inter"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9">
          <a:extLst>
            <a:ext uri="{FF2B5EF4-FFF2-40B4-BE49-F238E27FC236}">
              <a16:creationId xmlns:a16="http://schemas.microsoft.com/office/drawing/2014/main" id="{4A0BA668-DA65-EE4B-4D2B-7D22950E5F63}"/>
            </a:ext>
          </a:extLst>
        </p:cNvPr>
        <p:cNvGrpSpPr/>
        <p:nvPr/>
      </p:nvGrpSpPr>
      <p:grpSpPr>
        <a:xfrm>
          <a:off x="0" y="0"/>
          <a:ext cx="0" cy="0"/>
          <a:chOff x="0" y="0"/>
          <a:chExt cx="0" cy="0"/>
        </a:xfrm>
      </p:grpSpPr>
      <p:sp>
        <p:nvSpPr>
          <p:cNvPr id="2070" name="Google Shape;2070;p30">
            <a:extLst>
              <a:ext uri="{FF2B5EF4-FFF2-40B4-BE49-F238E27FC236}">
                <a16:creationId xmlns:a16="http://schemas.microsoft.com/office/drawing/2014/main" id="{A23478F2-71FF-6030-D329-6361925DA1CA}"/>
              </a:ext>
            </a:extLst>
          </p:cNvPr>
          <p:cNvSpPr txBox="1">
            <a:spLocks noGrp="1"/>
          </p:cNvSpPr>
          <p:nvPr>
            <p:ph type="title"/>
          </p:nvPr>
        </p:nvSpPr>
        <p:spPr>
          <a:xfrm>
            <a:off x="4047175" y="2279187"/>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Behavioral</a:t>
            </a:r>
            <a:br>
              <a:rPr lang="en" dirty="0"/>
            </a:br>
            <a:r>
              <a:rPr lang="en" dirty="0"/>
              <a:t>Model</a:t>
            </a:r>
            <a:endParaRPr dirty="0"/>
          </a:p>
        </p:txBody>
      </p:sp>
      <p:sp>
        <p:nvSpPr>
          <p:cNvPr id="2071" name="Google Shape;2071;p30">
            <a:extLst>
              <a:ext uri="{FF2B5EF4-FFF2-40B4-BE49-F238E27FC236}">
                <a16:creationId xmlns:a16="http://schemas.microsoft.com/office/drawing/2014/main" id="{C100297F-A280-9B41-D170-FB3B17BDFE56}"/>
              </a:ext>
            </a:extLst>
          </p:cNvPr>
          <p:cNvSpPr txBox="1">
            <a:spLocks noGrp="1"/>
          </p:cNvSpPr>
          <p:nvPr>
            <p:ph type="title" idx="2"/>
          </p:nvPr>
        </p:nvSpPr>
        <p:spPr>
          <a:xfrm>
            <a:off x="7195075" y="977250"/>
            <a:ext cx="1235700" cy="10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072" name="Google Shape;2072;p30">
            <a:extLst>
              <a:ext uri="{FF2B5EF4-FFF2-40B4-BE49-F238E27FC236}">
                <a16:creationId xmlns:a16="http://schemas.microsoft.com/office/drawing/2014/main" id="{578D34FC-4A2E-C457-954F-956113259418}"/>
              </a:ext>
            </a:extLst>
          </p:cNvPr>
          <p:cNvPicPr preferRelativeResize="0">
            <a:picLocks noGrp="1"/>
          </p:cNvPicPr>
          <p:nvPr>
            <p:ph type="pic" idx="3"/>
          </p:nvPr>
        </p:nvPicPr>
        <p:blipFill rotWithShape="1">
          <a:blip r:embed="rId3"/>
          <a:srcRect l="26329" r="26329"/>
          <a:stretch/>
        </p:blipFill>
        <p:spPr>
          <a:xfrm>
            <a:off x="713225" y="977250"/>
            <a:ext cx="2760602" cy="3188998"/>
          </a:xfrm>
          <a:prstGeom prst="rect">
            <a:avLst/>
          </a:prstGeom>
        </p:spPr>
      </p:pic>
      <p:grpSp>
        <p:nvGrpSpPr>
          <p:cNvPr id="2073" name="Google Shape;2073;p30">
            <a:extLst>
              <a:ext uri="{FF2B5EF4-FFF2-40B4-BE49-F238E27FC236}">
                <a16:creationId xmlns:a16="http://schemas.microsoft.com/office/drawing/2014/main" id="{5C617E4F-B44B-4761-EC72-14A556E11A8A}"/>
              </a:ext>
            </a:extLst>
          </p:cNvPr>
          <p:cNvGrpSpPr/>
          <p:nvPr/>
        </p:nvGrpSpPr>
        <p:grpSpPr>
          <a:xfrm>
            <a:off x="2833511" y="2431416"/>
            <a:ext cx="379379" cy="430264"/>
            <a:chOff x="2356255" y="1852814"/>
            <a:chExt cx="209729" cy="237886"/>
          </a:xfrm>
        </p:grpSpPr>
        <p:sp>
          <p:nvSpPr>
            <p:cNvPr id="2074" name="Google Shape;2074;p30">
              <a:extLst>
                <a:ext uri="{FF2B5EF4-FFF2-40B4-BE49-F238E27FC236}">
                  <a16:creationId xmlns:a16="http://schemas.microsoft.com/office/drawing/2014/main" id="{967DDE8C-6CB3-28B4-6A8B-2EABA6CF393A}"/>
                </a:ext>
              </a:extLst>
            </p:cNvPr>
            <p:cNvSpPr/>
            <p:nvPr/>
          </p:nvSpPr>
          <p:spPr>
            <a:xfrm>
              <a:off x="2356255" y="1852814"/>
              <a:ext cx="209729" cy="237886"/>
            </a:xfrm>
            <a:custGeom>
              <a:avLst/>
              <a:gdLst/>
              <a:ahLst/>
              <a:cxnLst/>
              <a:rect l="l" t="t" r="r" b="b"/>
              <a:pathLst>
                <a:path w="1162" h="1318" extrusionOk="0">
                  <a:moveTo>
                    <a:pt x="727" y="37"/>
                  </a:moveTo>
                  <a:lnTo>
                    <a:pt x="727" y="95"/>
                  </a:lnTo>
                  <a:cubicBezTo>
                    <a:pt x="716" y="95"/>
                    <a:pt x="704" y="89"/>
                    <a:pt x="691" y="89"/>
                  </a:cubicBezTo>
                  <a:lnTo>
                    <a:pt x="686" y="89"/>
                  </a:lnTo>
                  <a:cubicBezTo>
                    <a:pt x="680" y="89"/>
                    <a:pt x="668" y="84"/>
                    <a:pt x="661" y="84"/>
                  </a:cubicBezTo>
                  <a:lnTo>
                    <a:pt x="620" y="84"/>
                  </a:lnTo>
                  <a:cubicBezTo>
                    <a:pt x="620" y="78"/>
                    <a:pt x="620" y="78"/>
                    <a:pt x="614" y="78"/>
                  </a:cubicBezTo>
                  <a:lnTo>
                    <a:pt x="543" y="78"/>
                  </a:lnTo>
                  <a:lnTo>
                    <a:pt x="543" y="84"/>
                  </a:lnTo>
                  <a:lnTo>
                    <a:pt x="501" y="84"/>
                  </a:lnTo>
                  <a:cubicBezTo>
                    <a:pt x="495" y="84"/>
                    <a:pt x="483" y="89"/>
                    <a:pt x="477" y="89"/>
                  </a:cubicBezTo>
                  <a:lnTo>
                    <a:pt x="465" y="89"/>
                  </a:lnTo>
                  <a:cubicBezTo>
                    <a:pt x="460" y="89"/>
                    <a:pt x="447" y="95"/>
                    <a:pt x="435" y="95"/>
                  </a:cubicBezTo>
                  <a:lnTo>
                    <a:pt x="435" y="37"/>
                  </a:lnTo>
                  <a:close/>
                  <a:moveTo>
                    <a:pt x="582" y="115"/>
                  </a:moveTo>
                  <a:cubicBezTo>
                    <a:pt x="595" y="115"/>
                    <a:pt x="608" y="117"/>
                    <a:pt x="620" y="120"/>
                  </a:cubicBezTo>
                  <a:lnTo>
                    <a:pt x="626" y="120"/>
                  </a:lnTo>
                  <a:cubicBezTo>
                    <a:pt x="650" y="120"/>
                    <a:pt x="674" y="120"/>
                    <a:pt x="697" y="125"/>
                  </a:cubicBezTo>
                  <a:cubicBezTo>
                    <a:pt x="704" y="125"/>
                    <a:pt x="704" y="131"/>
                    <a:pt x="704" y="131"/>
                  </a:cubicBezTo>
                  <a:cubicBezTo>
                    <a:pt x="716" y="131"/>
                    <a:pt x="727" y="138"/>
                    <a:pt x="733" y="138"/>
                  </a:cubicBezTo>
                  <a:cubicBezTo>
                    <a:pt x="960" y="202"/>
                    <a:pt x="1126" y="411"/>
                    <a:pt x="1126" y="661"/>
                  </a:cubicBezTo>
                  <a:cubicBezTo>
                    <a:pt x="1126" y="960"/>
                    <a:pt x="883" y="1203"/>
                    <a:pt x="578" y="1203"/>
                  </a:cubicBezTo>
                  <a:cubicBezTo>
                    <a:pt x="281" y="1203"/>
                    <a:pt x="37" y="960"/>
                    <a:pt x="37" y="661"/>
                  </a:cubicBezTo>
                  <a:cubicBezTo>
                    <a:pt x="37" y="411"/>
                    <a:pt x="204" y="202"/>
                    <a:pt x="424" y="138"/>
                  </a:cubicBezTo>
                  <a:cubicBezTo>
                    <a:pt x="435" y="138"/>
                    <a:pt x="447" y="131"/>
                    <a:pt x="460" y="131"/>
                  </a:cubicBezTo>
                  <a:cubicBezTo>
                    <a:pt x="460" y="131"/>
                    <a:pt x="460" y="125"/>
                    <a:pt x="465" y="125"/>
                  </a:cubicBezTo>
                  <a:cubicBezTo>
                    <a:pt x="490" y="120"/>
                    <a:pt x="513" y="120"/>
                    <a:pt x="537" y="120"/>
                  </a:cubicBezTo>
                  <a:lnTo>
                    <a:pt x="543" y="120"/>
                  </a:lnTo>
                  <a:cubicBezTo>
                    <a:pt x="555" y="117"/>
                    <a:pt x="568" y="115"/>
                    <a:pt x="582" y="115"/>
                  </a:cubicBezTo>
                  <a:close/>
                  <a:moveTo>
                    <a:pt x="418" y="1"/>
                  </a:moveTo>
                  <a:cubicBezTo>
                    <a:pt x="405" y="1"/>
                    <a:pt x="400" y="12"/>
                    <a:pt x="400" y="18"/>
                  </a:cubicBezTo>
                  <a:lnTo>
                    <a:pt x="400" y="108"/>
                  </a:lnTo>
                  <a:cubicBezTo>
                    <a:pt x="168" y="185"/>
                    <a:pt x="1" y="405"/>
                    <a:pt x="1" y="661"/>
                  </a:cubicBezTo>
                  <a:cubicBezTo>
                    <a:pt x="1" y="881"/>
                    <a:pt x="125" y="1079"/>
                    <a:pt x="311" y="1174"/>
                  </a:cubicBezTo>
                  <a:lnTo>
                    <a:pt x="251" y="1293"/>
                  </a:lnTo>
                  <a:cubicBezTo>
                    <a:pt x="245" y="1299"/>
                    <a:pt x="245" y="1310"/>
                    <a:pt x="257" y="1317"/>
                  </a:cubicBezTo>
                  <a:lnTo>
                    <a:pt x="262" y="1317"/>
                  </a:lnTo>
                  <a:cubicBezTo>
                    <a:pt x="268" y="1317"/>
                    <a:pt x="275" y="1317"/>
                    <a:pt x="281" y="1310"/>
                  </a:cubicBezTo>
                  <a:lnTo>
                    <a:pt x="340" y="1192"/>
                  </a:lnTo>
                  <a:cubicBezTo>
                    <a:pt x="418" y="1222"/>
                    <a:pt x="495" y="1239"/>
                    <a:pt x="578" y="1239"/>
                  </a:cubicBezTo>
                  <a:cubicBezTo>
                    <a:pt x="668" y="1239"/>
                    <a:pt x="746" y="1222"/>
                    <a:pt x="823" y="1192"/>
                  </a:cubicBezTo>
                  <a:lnTo>
                    <a:pt x="883" y="1310"/>
                  </a:lnTo>
                  <a:cubicBezTo>
                    <a:pt x="883" y="1317"/>
                    <a:pt x="889" y="1317"/>
                    <a:pt x="900" y="1317"/>
                  </a:cubicBezTo>
                  <a:lnTo>
                    <a:pt x="906" y="1317"/>
                  </a:lnTo>
                  <a:cubicBezTo>
                    <a:pt x="911" y="1310"/>
                    <a:pt x="919" y="1299"/>
                    <a:pt x="911" y="1293"/>
                  </a:cubicBezTo>
                  <a:lnTo>
                    <a:pt x="853" y="1174"/>
                  </a:lnTo>
                  <a:cubicBezTo>
                    <a:pt x="1037" y="1079"/>
                    <a:pt x="1162" y="881"/>
                    <a:pt x="1162" y="661"/>
                  </a:cubicBezTo>
                  <a:cubicBezTo>
                    <a:pt x="1162" y="405"/>
                    <a:pt x="996" y="185"/>
                    <a:pt x="763" y="108"/>
                  </a:cubicBezTo>
                  <a:lnTo>
                    <a:pt x="763" y="18"/>
                  </a:lnTo>
                  <a:cubicBezTo>
                    <a:pt x="763" y="12"/>
                    <a:pt x="757"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a:extLst>
                <a:ext uri="{FF2B5EF4-FFF2-40B4-BE49-F238E27FC236}">
                  <a16:creationId xmlns:a16="http://schemas.microsoft.com/office/drawing/2014/main" id="{AD228690-E10B-BD9B-A2E7-025F62AC2E74}"/>
                </a:ext>
              </a:extLst>
            </p:cNvPr>
            <p:cNvSpPr/>
            <p:nvPr/>
          </p:nvSpPr>
          <p:spPr>
            <a:xfrm>
              <a:off x="2373582" y="1884039"/>
              <a:ext cx="175436" cy="175436"/>
            </a:xfrm>
            <a:custGeom>
              <a:avLst/>
              <a:gdLst/>
              <a:ahLst/>
              <a:cxnLst/>
              <a:rect l="l" t="t" r="r" b="b"/>
              <a:pathLst>
                <a:path w="972" h="972" extrusionOk="0">
                  <a:moveTo>
                    <a:pt x="101" y="507"/>
                  </a:moveTo>
                  <a:cubicBezTo>
                    <a:pt x="108" y="703"/>
                    <a:pt x="268" y="864"/>
                    <a:pt x="465" y="870"/>
                  </a:cubicBezTo>
                  <a:lnTo>
                    <a:pt x="465" y="936"/>
                  </a:lnTo>
                  <a:cubicBezTo>
                    <a:pt x="232" y="923"/>
                    <a:pt x="48" y="738"/>
                    <a:pt x="36" y="507"/>
                  </a:cubicBezTo>
                  <a:close/>
                  <a:moveTo>
                    <a:pt x="501" y="42"/>
                  </a:moveTo>
                  <a:cubicBezTo>
                    <a:pt x="537" y="42"/>
                    <a:pt x="572" y="48"/>
                    <a:pt x="608" y="54"/>
                  </a:cubicBezTo>
                  <a:lnTo>
                    <a:pt x="578" y="144"/>
                  </a:lnTo>
                  <a:cubicBezTo>
                    <a:pt x="578" y="149"/>
                    <a:pt x="584" y="161"/>
                    <a:pt x="590" y="161"/>
                  </a:cubicBezTo>
                  <a:lnTo>
                    <a:pt x="595" y="161"/>
                  </a:lnTo>
                  <a:cubicBezTo>
                    <a:pt x="601" y="161"/>
                    <a:pt x="608" y="161"/>
                    <a:pt x="614" y="149"/>
                  </a:cubicBezTo>
                  <a:lnTo>
                    <a:pt x="644" y="65"/>
                  </a:lnTo>
                  <a:cubicBezTo>
                    <a:pt x="672" y="78"/>
                    <a:pt x="703" y="95"/>
                    <a:pt x="733" y="114"/>
                  </a:cubicBezTo>
                  <a:lnTo>
                    <a:pt x="680" y="185"/>
                  </a:lnTo>
                  <a:cubicBezTo>
                    <a:pt x="672" y="197"/>
                    <a:pt x="680" y="202"/>
                    <a:pt x="685" y="208"/>
                  </a:cubicBezTo>
                  <a:cubicBezTo>
                    <a:pt x="691" y="215"/>
                    <a:pt x="691" y="215"/>
                    <a:pt x="697" y="215"/>
                  </a:cubicBezTo>
                  <a:cubicBezTo>
                    <a:pt x="703" y="215"/>
                    <a:pt x="708" y="215"/>
                    <a:pt x="708" y="208"/>
                  </a:cubicBezTo>
                  <a:lnTo>
                    <a:pt x="763" y="137"/>
                  </a:lnTo>
                  <a:cubicBezTo>
                    <a:pt x="793" y="155"/>
                    <a:pt x="815" y="185"/>
                    <a:pt x="834" y="208"/>
                  </a:cubicBezTo>
                  <a:lnTo>
                    <a:pt x="763" y="262"/>
                  </a:lnTo>
                  <a:cubicBezTo>
                    <a:pt x="757" y="268"/>
                    <a:pt x="757" y="280"/>
                    <a:pt x="763" y="287"/>
                  </a:cubicBezTo>
                  <a:cubicBezTo>
                    <a:pt x="763" y="292"/>
                    <a:pt x="768" y="292"/>
                    <a:pt x="774" y="292"/>
                  </a:cubicBezTo>
                  <a:lnTo>
                    <a:pt x="787" y="292"/>
                  </a:lnTo>
                  <a:lnTo>
                    <a:pt x="858" y="238"/>
                  </a:lnTo>
                  <a:cubicBezTo>
                    <a:pt x="875" y="268"/>
                    <a:pt x="894" y="298"/>
                    <a:pt x="905" y="334"/>
                  </a:cubicBezTo>
                  <a:lnTo>
                    <a:pt x="823" y="358"/>
                  </a:lnTo>
                  <a:cubicBezTo>
                    <a:pt x="810" y="364"/>
                    <a:pt x="804" y="375"/>
                    <a:pt x="810" y="381"/>
                  </a:cubicBezTo>
                  <a:cubicBezTo>
                    <a:pt x="810" y="387"/>
                    <a:pt x="823" y="394"/>
                    <a:pt x="828" y="394"/>
                  </a:cubicBezTo>
                  <a:lnTo>
                    <a:pt x="834" y="394"/>
                  </a:lnTo>
                  <a:lnTo>
                    <a:pt x="917" y="364"/>
                  </a:lnTo>
                  <a:cubicBezTo>
                    <a:pt x="923" y="400"/>
                    <a:pt x="930" y="435"/>
                    <a:pt x="935" y="471"/>
                  </a:cubicBezTo>
                  <a:lnTo>
                    <a:pt x="845" y="471"/>
                  </a:lnTo>
                  <a:cubicBezTo>
                    <a:pt x="834" y="471"/>
                    <a:pt x="828" y="477"/>
                    <a:pt x="828" y="488"/>
                  </a:cubicBezTo>
                  <a:cubicBezTo>
                    <a:pt x="828" y="494"/>
                    <a:pt x="834" y="507"/>
                    <a:pt x="845" y="507"/>
                  </a:cubicBezTo>
                  <a:lnTo>
                    <a:pt x="935" y="507"/>
                  </a:lnTo>
                  <a:cubicBezTo>
                    <a:pt x="930" y="543"/>
                    <a:pt x="923" y="578"/>
                    <a:pt x="917" y="608"/>
                  </a:cubicBezTo>
                  <a:lnTo>
                    <a:pt x="834" y="584"/>
                  </a:lnTo>
                  <a:cubicBezTo>
                    <a:pt x="831" y="582"/>
                    <a:pt x="827" y="582"/>
                    <a:pt x="824" y="582"/>
                  </a:cubicBezTo>
                  <a:cubicBezTo>
                    <a:pt x="816" y="582"/>
                    <a:pt x="810" y="586"/>
                    <a:pt x="810" y="590"/>
                  </a:cubicBezTo>
                  <a:cubicBezTo>
                    <a:pt x="804" y="601"/>
                    <a:pt x="810" y="614"/>
                    <a:pt x="823" y="614"/>
                  </a:cubicBezTo>
                  <a:lnTo>
                    <a:pt x="905" y="644"/>
                  </a:lnTo>
                  <a:cubicBezTo>
                    <a:pt x="894" y="673"/>
                    <a:pt x="875" y="708"/>
                    <a:pt x="858" y="738"/>
                  </a:cubicBezTo>
                  <a:lnTo>
                    <a:pt x="787" y="686"/>
                  </a:lnTo>
                  <a:cubicBezTo>
                    <a:pt x="783" y="683"/>
                    <a:pt x="779" y="681"/>
                    <a:pt x="774" y="681"/>
                  </a:cubicBezTo>
                  <a:cubicBezTo>
                    <a:pt x="770" y="681"/>
                    <a:pt x="765" y="683"/>
                    <a:pt x="763" y="686"/>
                  </a:cubicBezTo>
                  <a:cubicBezTo>
                    <a:pt x="757" y="697"/>
                    <a:pt x="757" y="708"/>
                    <a:pt x="763" y="716"/>
                  </a:cubicBezTo>
                  <a:lnTo>
                    <a:pt x="834" y="763"/>
                  </a:lnTo>
                  <a:cubicBezTo>
                    <a:pt x="815" y="793"/>
                    <a:pt x="793" y="816"/>
                    <a:pt x="763" y="840"/>
                  </a:cubicBezTo>
                  <a:lnTo>
                    <a:pt x="708" y="768"/>
                  </a:lnTo>
                  <a:cubicBezTo>
                    <a:pt x="705" y="762"/>
                    <a:pt x="700" y="759"/>
                    <a:pt x="695" y="759"/>
                  </a:cubicBezTo>
                  <a:cubicBezTo>
                    <a:pt x="691" y="759"/>
                    <a:pt x="688" y="760"/>
                    <a:pt x="685" y="763"/>
                  </a:cubicBezTo>
                  <a:cubicBezTo>
                    <a:pt x="680" y="768"/>
                    <a:pt x="672" y="780"/>
                    <a:pt x="680" y="787"/>
                  </a:cubicBezTo>
                  <a:lnTo>
                    <a:pt x="733" y="858"/>
                  </a:lnTo>
                  <a:cubicBezTo>
                    <a:pt x="703" y="881"/>
                    <a:pt x="672" y="894"/>
                    <a:pt x="644" y="906"/>
                  </a:cubicBezTo>
                  <a:lnTo>
                    <a:pt x="614" y="823"/>
                  </a:lnTo>
                  <a:cubicBezTo>
                    <a:pt x="608" y="816"/>
                    <a:pt x="601" y="810"/>
                    <a:pt x="590" y="810"/>
                  </a:cubicBezTo>
                  <a:cubicBezTo>
                    <a:pt x="584" y="816"/>
                    <a:pt x="578" y="823"/>
                    <a:pt x="578" y="834"/>
                  </a:cubicBezTo>
                  <a:lnTo>
                    <a:pt x="608" y="917"/>
                  </a:lnTo>
                  <a:cubicBezTo>
                    <a:pt x="572" y="930"/>
                    <a:pt x="537" y="936"/>
                    <a:pt x="501" y="936"/>
                  </a:cubicBezTo>
                  <a:lnTo>
                    <a:pt x="501" y="858"/>
                  </a:lnTo>
                  <a:cubicBezTo>
                    <a:pt x="501" y="846"/>
                    <a:pt x="494" y="840"/>
                    <a:pt x="482" y="840"/>
                  </a:cubicBezTo>
                  <a:cubicBezTo>
                    <a:pt x="292" y="840"/>
                    <a:pt x="136" y="680"/>
                    <a:pt x="136" y="488"/>
                  </a:cubicBezTo>
                  <a:cubicBezTo>
                    <a:pt x="136" y="477"/>
                    <a:pt x="125" y="471"/>
                    <a:pt x="119" y="471"/>
                  </a:cubicBezTo>
                  <a:lnTo>
                    <a:pt x="36" y="471"/>
                  </a:lnTo>
                  <a:cubicBezTo>
                    <a:pt x="36" y="435"/>
                    <a:pt x="42" y="400"/>
                    <a:pt x="54" y="364"/>
                  </a:cubicBezTo>
                  <a:lnTo>
                    <a:pt x="136" y="394"/>
                  </a:lnTo>
                  <a:lnTo>
                    <a:pt x="144" y="394"/>
                  </a:lnTo>
                  <a:cubicBezTo>
                    <a:pt x="149" y="394"/>
                    <a:pt x="161" y="387"/>
                    <a:pt x="161" y="381"/>
                  </a:cubicBezTo>
                  <a:cubicBezTo>
                    <a:pt x="161" y="375"/>
                    <a:pt x="161" y="364"/>
                    <a:pt x="149" y="358"/>
                  </a:cubicBezTo>
                  <a:lnTo>
                    <a:pt x="65" y="334"/>
                  </a:lnTo>
                  <a:cubicBezTo>
                    <a:pt x="78" y="298"/>
                    <a:pt x="95" y="268"/>
                    <a:pt x="114" y="238"/>
                  </a:cubicBezTo>
                  <a:lnTo>
                    <a:pt x="185" y="292"/>
                  </a:lnTo>
                  <a:lnTo>
                    <a:pt x="196" y="292"/>
                  </a:lnTo>
                  <a:cubicBezTo>
                    <a:pt x="202" y="292"/>
                    <a:pt x="202" y="292"/>
                    <a:pt x="208" y="287"/>
                  </a:cubicBezTo>
                  <a:cubicBezTo>
                    <a:pt x="215" y="280"/>
                    <a:pt x="215" y="268"/>
                    <a:pt x="202" y="262"/>
                  </a:cubicBezTo>
                  <a:lnTo>
                    <a:pt x="131" y="208"/>
                  </a:lnTo>
                  <a:cubicBezTo>
                    <a:pt x="155" y="185"/>
                    <a:pt x="179" y="155"/>
                    <a:pt x="208" y="137"/>
                  </a:cubicBezTo>
                  <a:lnTo>
                    <a:pt x="262" y="208"/>
                  </a:lnTo>
                  <a:cubicBezTo>
                    <a:pt x="262" y="215"/>
                    <a:pt x="268" y="215"/>
                    <a:pt x="274" y="215"/>
                  </a:cubicBezTo>
                  <a:cubicBezTo>
                    <a:pt x="279" y="215"/>
                    <a:pt x="279" y="215"/>
                    <a:pt x="287" y="208"/>
                  </a:cubicBezTo>
                  <a:cubicBezTo>
                    <a:pt x="292" y="202"/>
                    <a:pt x="292" y="197"/>
                    <a:pt x="287" y="185"/>
                  </a:cubicBezTo>
                  <a:lnTo>
                    <a:pt x="238" y="114"/>
                  </a:lnTo>
                  <a:cubicBezTo>
                    <a:pt x="262" y="95"/>
                    <a:pt x="298" y="78"/>
                    <a:pt x="328" y="65"/>
                  </a:cubicBezTo>
                  <a:lnTo>
                    <a:pt x="358" y="149"/>
                  </a:lnTo>
                  <a:cubicBezTo>
                    <a:pt x="358" y="161"/>
                    <a:pt x="369" y="161"/>
                    <a:pt x="375" y="161"/>
                  </a:cubicBezTo>
                  <a:lnTo>
                    <a:pt x="381" y="161"/>
                  </a:lnTo>
                  <a:cubicBezTo>
                    <a:pt x="387" y="161"/>
                    <a:pt x="394" y="149"/>
                    <a:pt x="394" y="144"/>
                  </a:cubicBezTo>
                  <a:lnTo>
                    <a:pt x="364" y="54"/>
                  </a:lnTo>
                  <a:cubicBezTo>
                    <a:pt x="399" y="48"/>
                    <a:pt x="429" y="42"/>
                    <a:pt x="465" y="42"/>
                  </a:cubicBezTo>
                  <a:lnTo>
                    <a:pt x="465" y="125"/>
                  </a:lnTo>
                  <a:cubicBezTo>
                    <a:pt x="465" y="137"/>
                    <a:pt x="477" y="144"/>
                    <a:pt x="482" y="144"/>
                  </a:cubicBezTo>
                  <a:cubicBezTo>
                    <a:pt x="494" y="144"/>
                    <a:pt x="501" y="137"/>
                    <a:pt x="501" y="125"/>
                  </a:cubicBezTo>
                  <a:lnTo>
                    <a:pt x="501" y="42"/>
                  </a:lnTo>
                  <a:close/>
                  <a:moveTo>
                    <a:pt x="482" y="1"/>
                  </a:moveTo>
                  <a:cubicBezTo>
                    <a:pt x="221" y="1"/>
                    <a:pt x="1" y="221"/>
                    <a:pt x="1" y="488"/>
                  </a:cubicBezTo>
                  <a:cubicBezTo>
                    <a:pt x="1" y="757"/>
                    <a:pt x="221" y="971"/>
                    <a:pt x="482" y="971"/>
                  </a:cubicBezTo>
                  <a:cubicBezTo>
                    <a:pt x="751" y="971"/>
                    <a:pt x="971" y="757"/>
                    <a:pt x="971" y="488"/>
                  </a:cubicBezTo>
                  <a:cubicBezTo>
                    <a:pt x="971" y="221"/>
                    <a:pt x="75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a:extLst>
                <a:ext uri="{FF2B5EF4-FFF2-40B4-BE49-F238E27FC236}">
                  <a16:creationId xmlns:a16="http://schemas.microsoft.com/office/drawing/2014/main" id="{0B71B8EE-779E-0D58-1263-350844812A35}"/>
                </a:ext>
              </a:extLst>
            </p:cNvPr>
            <p:cNvSpPr/>
            <p:nvPr/>
          </p:nvSpPr>
          <p:spPr>
            <a:xfrm>
              <a:off x="2448666" y="1916347"/>
              <a:ext cx="42235" cy="85011"/>
            </a:xfrm>
            <a:custGeom>
              <a:avLst/>
              <a:gdLst/>
              <a:ahLst/>
              <a:cxnLst/>
              <a:rect l="l" t="t" r="r" b="b"/>
              <a:pathLst>
                <a:path w="234" h="471" extrusionOk="0">
                  <a:moveTo>
                    <a:pt x="66" y="274"/>
                  </a:moveTo>
                  <a:cubicBezTo>
                    <a:pt x="91" y="274"/>
                    <a:pt x="102" y="292"/>
                    <a:pt x="102" y="309"/>
                  </a:cubicBezTo>
                  <a:cubicBezTo>
                    <a:pt x="102" y="328"/>
                    <a:pt x="91" y="345"/>
                    <a:pt x="66" y="345"/>
                  </a:cubicBezTo>
                  <a:cubicBezTo>
                    <a:pt x="49" y="345"/>
                    <a:pt x="36" y="328"/>
                    <a:pt x="36" y="309"/>
                  </a:cubicBezTo>
                  <a:cubicBezTo>
                    <a:pt x="36" y="292"/>
                    <a:pt x="49" y="274"/>
                    <a:pt x="66" y="274"/>
                  </a:cubicBezTo>
                  <a:close/>
                  <a:moveTo>
                    <a:pt x="66" y="1"/>
                  </a:moveTo>
                  <a:cubicBezTo>
                    <a:pt x="61" y="1"/>
                    <a:pt x="49" y="6"/>
                    <a:pt x="49" y="18"/>
                  </a:cubicBezTo>
                  <a:lnTo>
                    <a:pt x="49" y="238"/>
                  </a:lnTo>
                  <a:cubicBezTo>
                    <a:pt x="19" y="251"/>
                    <a:pt x="1" y="274"/>
                    <a:pt x="1" y="309"/>
                  </a:cubicBezTo>
                  <a:cubicBezTo>
                    <a:pt x="1" y="345"/>
                    <a:pt x="31" y="381"/>
                    <a:pt x="66" y="381"/>
                  </a:cubicBezTo>
                  <a:cubicBezTo>
                    <a:pt x="85" y="381"/>
                    <a:pt x="91" y="375"/>
                    <a:pt x="102" y="369"/>
                  </a:cubicBezTo>
                  <a:lnTo>
                    <a:pt x="204" y="471"/>
                  </a:lnTo>
                  <a:lnTo>
                    <a:pt x="228" y="471"/>
                  </a:lnTo>
                  <a:cubicBezTo>
                    <a:pt x="234" y="458"/>
                    <a:pt x="234" y="447"/>
                    <a:pt x="228" y="441"/>
                  </a:cubicBezTo>
                  <a:lnTo>
                    <a:pt x="132" y="345"/>
                  </a:lnTo>
                  <a:cubicBezTo>
                    <a:pt x="138" y="334"/>
                    <a:pt x="138" y="322"/>
                    <a:pt x="138" y="309"/>
                  </a:cubicBezTo>
                  <a:cubicBezTo>
                    <a:pt x="138" y="274"/>
                    <a:pt x="114" y="251"/>
                    <a:pt x="85" y="238"/>
                  </a:cubicBezTo>
                  <a:lnTo>
                    <a:pt x="85" y="18"/>
                  </a:lnTo>
                  <a:cubicBezTo>
                    <a:pt x="85" y="6"/>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5258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 name="TextBox 20">
            <a:extLst>
              <a:ext uri="{FF2B5EF4-FFF2-40B4-BE49-F238E27FC236}">
                <a16:creationId xmlns:a16="http://schemas.microsoft.com/office/drawing/2014/main" id="{AB517C33-1312-ABA3-1246-5CBC812C22DF}"/>
              </a:ext>
            </a:extLst>
          </p:cNvPr>
          <p:cNvSpPr txBox="1"/>
          <p:nvPr/>
        </p:nvSpPr>
        <p:spPr>
          <a:xfrm>
            <a:off x="1681480" y="863590"/>
            <a:ext cx="5781040" cy="3416320"/>
          </a:xfrm>
          <a:prstGeom prst="rect">
            <a:avLst/>
          </a:prstGeom>
          <a:noFill/>
        </p:spPr>
        <p:txBody>
          <a:bodyPr wrap="square">
            <a:spAutoFit/>
          </a:bodyPr>
          <a:lstStyle/>
          <a:p>
            <a:r>
              <a:rPr lang="en-US" sz="1800" dirty="0">
                <a:latin typeface="Inter" panose="020B0604020202020204" charset="0"/>
                <a:ea typeface="Inter" panose="020B0604020202020204" charset="0"/>
              </a:rPr>
              <a:t>Behavioral models are used to describe the overall behavior of the system. </a:t>
            </a:r>
          </a:p>
          <a:p>
            <a:endParaRPr lang="en-US" sz="1800" dirty="0">
              <a:latin typeface="Inter" panose="020B0604020202020204" charset="0"/>
              <a:ea typeface="Inter" panose="020B0604020202020204" charset="0"/>
            </a:endParaRPr>
          </a:p>
          <a:p>
            <a:r>
              <a:rPr lang="en-US" sz="1800" b="1" dirty="0">
                <a:solidFill>
                  <a:schemeClr val="bg2"/>
                </a:solidFill>
                <a:latin typeface="Inter" panose="020B0604020202020204" charset="0"/>
                <a:ea typeface="Inter" panose="020B0604020202020204" charset="0"/>
              </a:rPr>
              <a:t>Types: </a:t>
            </a:r>
          </a:p>
          <a:p>
            <a:pPr marL="342900" indent="-342900">
              <a:buFont typeface="+mj-lt"/>
              <a:buAutoNum type="arabicPeriod"/>
            </a:pPr>
            <a:r>
              <a:rPr lang="en-US" sz="1800" dirty="0">
                <a:latin typeface="Inter" panose="020B0604020202020204" charset="0"/>
                <a:ea typeface="Inter" panose="020B0604020202020204" charset="0"/>
              </a:rPr>
              <a:t>Data-flow models, which model the data processing in the system</a:t>
            </a:r>
          </a:p>
          <a:p>
            <a:pPr marL="342900" indent="-342900">
              <a:buFont typeface="+mj-lt"/>
              <a:buAutoNum type="arabicPeriod"/>
            </a:pPr>
            <a:r>
              <a:rPr lang="en-US" sz="1800" dirty="0">
                <a:latin typeface="Inter" panose="020B0604020202020204" charset="0"/>
                <a:ea typeface="Inter" panose="020B0604020202020204" charset="0"/>
              </a:rPr>
              <a:t>State machine models, which model how the system reacts to events. </a:t>
            </a:r>
          </a:p>
          <a:p>
            <a:endParaRPr lang="en-US" sz="1800" dirty="0">
              <a:latin typeface="Inter" panose="020B0604020202020204" charset="0"/>
              <a:ea typeface="Inter" panose="020B0604020202020204" charset="0"/>
            </a:endParaRPr>
          </a:p>
          <a:p>
            <a:r>
              <a:rPr lang="en-US" sz="1800" dirty="0">
                <a:latin typeface="Inter" panose="020B0604020202020204" charset="0"/>
                <a:ea typeface="Inter" panose="020B0604020202020204" charset="0"/>
              </a:rPr>
              <a:t>These models may be used separately or together, depending on the type of system that is being developed.</a:t>
            </a:r>
            <a:endParaRPr lang="en-IN" sz="1800" dirty="0">
              <a:latin typeface="Inter" panose="020B0604020202020204" charset="0"/>
              <a:ea typeface="Inter"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8" name="Google Shape;2176;p34">
            <a:extLst>
              <a:ext uri="{FF2B5EF4-FFF2-40B4-BE49-F238E27FC236}">
                <a16:creationId xmlns:a16="http://schemas.microsoft.com/office/drawing/2014/main" id="{EA893A43-4249-D97E-5D49-E28B6634D47F}"/>
              </a:ext>
            </a:extLst>
          </p:cNvPr>
          <p:cNvSpPr txBox="1">
            <a:spLocks noGrp="1"/>
          </p:cNvSpPr>
          <p:nvPr>
            <p:ph type="title"/>
          </p:nvPr>
        </p:nvSpPr>
        <p:spPr>
          <a:xfrm>
            <a:off x="518160" y="2615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Data Flow Diagram</a:t>
            </a:r>
            <a:endParaRPr dirty="0">
              <a:solidFill>
                <a:schemeClr val="bg2"/>
              </a:solidFill>
            </a:endParaRPr>
          </a:p>
        </p:txBody>
      </p:sp>
      <p:sp>
        <p:nvSpPr>
          <p:cNvPr id="30" name="TextBox 29">
            <a:extLst>
              <a:ext uri="{FF2B5EF4-FFF2-40B4-BE49-F238E27FC236}">
                <a16:creationId xmlns:a16="http://schemas.microsoft.com/office/drawing/2014/main" id="{6CB7DB90-0E6E-EBF6-8041-9C5F004FC8B7}"/>
              </a:ext>
            </a:extLst>
          </p:cNvPr>
          <p:cNvSpPr txBox="1"/>
          <p:nvPr/>
        </p:nvSpPr>
        <p:spPr>
          <a:xfrm>
            <a:off x="502920" y="965639"/>
            <a:ext cx="8138160" cy="3108543"/>
          </a:xfrm>
          <a:prstGeom prst="rect">
            <a:avLst/>
          </a:prstGeom>
          <a:noFill/>
        </p:spPr>
        <p:txBody>
          <a:bodyPr wrap="square">
            <a:spAutoFit/>
          </a:bodyPr>
          <a:lstStyle/>
          <a:p>
            <a:pPr marL="285750" indent="-285750">
              <a:buFont typeface="Arial" panose="020B0604020202020204" pitchFamily="34" charset="0"/>
              <a:buChar char="•"/>
            </a:pPr>
            <a:r>
              <a:rPr lang="en-US" dirty="0">
                <a:latin typeface="Inter" panose="020B0604020202020204" charset="0"/>
                <a:ea typeface="Inter" panose="020B0604020202020204" charset="0"/>
              </a:rPr>
              <a:t>They are an intuitive way of showing how data is processed by a system. </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r>
              <a:rPr lang="en-US" dirty="0">
                <a:latin typeface="Inter" panose="020B0604020202020204" charset="0"/>
                <a:ea typeface="Inter" panose="020B0604020202020204" charset="0"/>
              </a:rPr>
              <a:t>At the analysis level, they should be used to model the way in which data is processed in the existing system. </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r>
              <a:rPr lang="en-US" dirty="0">
                <a:latin typeface="Inter" panose="020B0604020202020204" charset="0"/>
                <a:ea typeface="Inter" panose="020B0604020202020204" charset="0"/>
              </a:rPr>
              <a:t>They are used to show how data flows through a sequence of processing steps. The data is transformed at each step before moving on to the next stage.</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r>
              <a:rPr lang="en-US" dirty="0">
                <a:latin typeface="Inter" panose="020B0604020202020204" charset="0"/>
                <a:ea typeface="Inter" panose="020B0604020202020204" charset="0"/>
              </a:rPr>
              <a:t>They are valuable because tracking and documenting how the data associated with a particular process moves through the system helps analysts understand what is going on.</a:t>
            </a:r>
          </a:p>
          <a:p>
            <a:pPr marL="285750" indent="-28575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Font typeface="Arial" panose="020B0604020202020204" pitchFamily="34" charset="0"/>
              <a:buChar char="•"/>
            </a:pPr>
            <a:r>
              <a:rPr lang="en-US" dirty="0">
                <a:latin typeface="Inter" panose="020B0604020202020204" charset="0"/>
                <a:ea typeface="Inter" panose="020B0604020202020204" charset="0"/>
              </a:rPr>
              <a:t>It shows a functional perspective where each transformation represents a single function or process. They are particularly useful during the analysis of requirements as they can be used to show end-to-end processing in a system.</a:t>
            </a:r>
          </a:p>
        </p:txBody>
      </p:sp>
      <p:grpSp>
        <p:nvGrpSpPr>
          <p:cNvPr id="55" name="Group 54">
            <a:extLst>
              <a:ext uri="{FF2B5EF4-FFF2-40B4-BE49-F238E27FC236}">
                <a16:creationId xmlns:a16="http://schemas.microsoft.com/office/drawing/2014/main" id="{51CC22A6-875D-0EFA-C412-D339B50930AA}"/>
              </a:ext>
            </a:extLst>
          </p:cNvPr>
          <p:cNvGrpSpPr/>
          <p:nvPr/>
        </p:nvGrpSpPr>
        <p:grpSpPr>
          <a:xfrm>
            <a:off x="4724400" y="4095950"/>
            <a:ext cx="4290698" cy="1047550"/>
            <a:chOff x="711199" y="2482535"/>
            <a:chExt cx="4290698" cy="1047550"/>
          </a:xfrm>
        </p:grpSpPr>
        <p:grpSp>
          <p:nvGrpSpPr>
            <p:cNvPr id="48" name="Group 47">
              <a:extLst>
                <a:ext uri="{FF2B5EF4-FFF2-40B4-BE49-F238E27FC236}">
                  <a16:creationId xmlns:a16="http://schemas.microsoft.com/office/drawing/2014/main" id="{770F9636-9EA7-52C6-F953-FABF32B7172F}"/>
                </a:ext>
              </a:extLst>
            </p:cNvPr>
            <p:cNvGrpSpPr/>
            <p:nvPr/>
          </p:nvGrpSpPr>
          <p:grpSpPr>
            <a:xfrm>
              <a:off x="711199" y="2482535"/>
              <a:ext cx="1625600" cy="1047550"/>
              <a:chOff x="386080" y="2843730"/>
              <a:chExt cx="1625600" cy="1047550"/>
            </a:xfrm>
          </p:grpSpPr>
          <p:sp>
            <p:nvSpPr>
              <p:cNvPr id="31" name="Rectangle: Rounded Corners 30">
                <a:extLst>
                  <a:ext uri="{FF2B5EF4-FFF2-40B4-BE49-F238E27FC236}">
                    <a16:creationId xmlns:a16="http://schemas.microsoft.com/office/drawing/2014/main" id="{76C64A5B-138F-2B4F-3E4E-9DC653720D69}"/>
                  </a:ext>
                </a:extLst>
              </p:cNvPr>
              <p:cNvSpPr/>
              <p:nvPr/>
            </p:nvSpPr>
            <p:spPr>
              <a:xfrm>
                <a:off x="670560" y="2843730"/>
                <a:ext cx="1056640" cy="457200"/>
              </a:xfrm>
              <a:prstGeom prst="roundRect">
                <a:avLst>
                  <a:gd name="adj" fmla="val 34445"/>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0A0F999D-9FEE-B0B7-A1B9-2CCEB091550C}"/>
                  </a:ext>
                </a:extLst>
              </p:cNvPr>
              <p:cNvSpPr txBox="1"/>
              <p:nvPr/>
            </p:nvSpPr>
            <p:spPr>
              <a:xfrm>
                <a:off x="386080" y="3368060"/>
                <a:ext cx="1625600" cy="523220"/>
              </a:xfrm>
              <a:prstGeom prst="rect">
                <a:avLst/>
              </a:prstGeom>
              <a:noFill/>
            </p:spPr>
            <p:txBody>
              <a:bodyPr wrap="square">
                <a:spAutoFit/>
              </a:bodyPr>
              <a:lstStyle/>
              <a:p>
                <a:pPr algn="ctr"/>
                <a:r>
                  <a:rPr lang="en-US" dirty="0">
                    <a:latin typeface="Inter" panose="020B0604020202020204" charset="0"/>
                    <a:ea typeface="Inter" panose="020B0604020202020204" charset="0"/>
                  </a:rPr>
                  <a:t>Functional processing </a:t>
                </a:r>
                <a:endParaRPr lang="en-IN" dirty="0"/>
              </a:p>
            </p:txBody>
          </p:sp>
        </p:grpSp>
        <p:grpSp>
          <p:nvGrpSpPr>
            <p:cNvPr id="49" name="Group 48">
              <a:extLst>
                <a:ext uri="{FF2B5EF4-FFF2-40B4-BE49-F238E27FC236}">
                  <a16:creationId xmlns:a16="http://schemas.microsoft.com/office/drawing/2014/main" id="{5B55FE21-FB12-C69A-ACC8-B3FC8FD7E665}"/>
                </a:ext>
              </a:extLst>
            </p:cNvPr>
            <p:cNvGrpSpPr/>
            <p:nvPr/>
          </p:nvGrpSpPr>
          <p:grpSpPr>
            <a:xfrm>
              <a:off x="2306318" y="2482535"/>
              <a:ext cx="1056640" cy="1047550"/>
              <a:chOff x="3515360" y="2843730"/>
              <a:chExt cx="1056640" cy="1047550"/>
            </a:xfrm>
          </p:grpSpPr>
          <p:sp>
            <p:nvSpPr>
              <p:cNvPr id="32" name="Rectangle: Rounded Corners 31">
                <a:extLst>
                  <a:ext uri="{FF2B5EF4-FFF2-40B4-BE49-F238E27FC236}">
                    <a16:creationId xmlns:a16="http://schemas.microsoft.com/office/drawing/2014/main" id="{776FC5B2-AB68-62AF-7930-46B7F9699270}"/>
                  </a:ext>
                </a:extLst>
              </p:cNvPr>
              <p:cNvSpPr/>
              <p:nvPr/>
            </p:nvSpPr>
            <p:spPr>
              <a:xfrm>
                <a:off x="3515360" y="2843730"/>
                <a:ext cx="1056640" cy="457200"/>
              </a:xfrm>
              <a:prstGeom prst="roundRect">
                <a:avLst>
                  <a:gd name="adj" fmla="val 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5D64E846-2C03-6420-96FD-78BFF7E1DBAB}"/>
                  </a:ext>
                </a:extLst>
              </p:cNvPr>
              <p:cNvSpPr txBox="1"/>
              <p:nvPr/>
            </p:nvSpPr>
            <p:spPr>
              <a:xfrm>
                <a:off x="3592830" y="3368060"/>
                <a:ext cx="901700" cy="523220"/>
              </a:xfrm>
              <a:prstGeom prst="rect">
                <a:avLst/>
              </a:prstGeom>
              <a:noFill/>
            </p:spPr>
            <p:txBody>
              <a:bodyPr wrap="square">
                <a:spAutoFit/>
              </a:bodyPr>
              <a:lstStyle/>
              <a:p>
                <a:pPr algn="ctr"/>
                <a:r>
                  <a:rPr lang="en-US" dirty="0">
                    <a:latin typeface="Inter" panose="020B0604020202020204" charset="0"/>
                    <a:ea typeface="Inter" panose="020B0604020202020204" charset="0"/>
                  </a:rPr>
                  <a:t>Data stores </a:t>
                </a:r>
                <a:endParaRPr lang="en-IN" dirty="0"/>
              </a:p>
            </p:txBody>
          </p:sp>
        </p:grpSp>
        <p:grpSp>
          <p:nvGrpSpPr>
            <p:cNvPr id="50" name="Group 49">
              <a:extLst>
                <a:ext uri="{FF2B5EF4-FFF2-40B4-BE49-F238E27FC236}">
                  <a16:creationId xmlns:a16="http://schemas.microsoft.com/office/drawing/2014/main" id="{0B807D2C-7F26-FA58-C955-82C057913AE1}"/>
                </a:ext>
              </a:extLst>
            </p:cNvPr>
            <p:cNvGrpSpPr/>
            <p:nvPr/>
          </p:nvGrpSpPr>
          <p:grpSpPr>
            <a:xfrm>
              <a:off x="3552824" y="2522220"/>
              <a:ext cx="1449073" cy="923080"/>
              <a:chOff x="5844539" y="2801505"/>
              <a:chExt cx="1449073" cy="923080"/>
            </a:xfrm>
          </p:grpSpPr>
          <p:grpSp>
            <p:nvGrpSpPr>
              <p:cNvPr id="39" name="Group 38">
                <a:extLst>
                  <a:ext uri="{FF2B5EF4-FFF2-40B4-BE49-F238E27FC236}">
                    <a16:creationId xmlns:a16="http://schemas.microsoft.com/office/drawing/2014/main" id="{7BB3277C-57A4-A9FB-5CF8-2868EFF8B997}"/>
                  </a:ext>
                </a:extLst>
              </p:cNvPr>
              <p:cNvGrpSpPr/>
              <p:nvPr/>
            </p:nvGrpSpPr>
            <p:grpSpPr>
              <a:xfrm>
                <a:off x="5862322" y="2801505"/>
                <a:ext cx="1431290" cy="703695"/>
                <a:chOff x="4206240" y="2801505"/>
                <a:chExt cx="1431290" cy="703695"/>
              </a:xfrm>
            </p:grpSpPr>
            <p:cxnSp>
              <p:nvCxnSpPr>
                <p:cNvPr id="34" name="Straight Arrow Connector 33">
                  <a:extLst>
                    <a:ext uri="{FF2B5EF4-FFF2-40B4-BE49-F238E27FC236}">
                      <a16:creationId xmlns:a16="http://schemas.microsoft.com/office/drawing/2014/main" id="{517F444E-8299-95D0-9793-E46E63BE2EE3}"/>
                    </a:ext>
                  </a:extLst>
                </p:cNvPr>
                <p:cNvCxnSpPr>
                  <a:cxnSpLocks/>
                </p:cNvCxnSpPr>
                <p:nvPr/>
              </p:nvCxnSpPr>
              <p:spPr>
                <a:xfrm>
                  <a:off x="4206240" y="2843730"/>
                  <a:ext cx="107696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6CE73E-321D-2764-9C46-18B1DE4F1862}"/>
                    </a:ext>
                  </a:extLst>
                </p:cNvPr>
                <p:cNvCxnSpPr>
                  <a:cxnSpLocks/>
                </p:cNvCxnSpPr>
                <p:nvPr/>
              </p:nvCxnSpPr>
              <p:spPr>
                <a:xfrm flipH="1">
                  <a:off x="4206240" y="3050940"/>
                  <a:ext cx="995683"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D5E098-687C-67FA-C1A7-B709F59366AB}"/>
                    </a:ext>
                  </a:extLst>
                </p:cNvPr>
                <p:cNvCxnSpPr>
                  <a:cxnSpLocks/>
                </p:cNvCxnSpPr>
                <p:nvPr/>
              </p:nvCxnSpPr>
              <p:spPr>
                <a:xfrm flipV="1">
                  <a:off x="5637530" y="2801505"/>
                  <a:ext cx="0" cy="6614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C02E18-8940-9A72-5281-6F6E744D8E84}"/>
                    </a:ext>
                  </a:extLst>
                </p:cNvPr>
                <p:cNvCxnSpPr>
                  <a:cxnSpLocks/>
                </p:cNvCxnSpPr>
                <p:nvPr/>
              </p:nvCxnSpPr>
              <p:spPr>
                <a:xfrm>
                  <a:off x="5425440" y="2843730"/>
                  <a:ext cx="0" cy="6614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0986FD7E-3607-D5F7-D415-CF403DA81B79}"/>
                  </a:ext>
                </a:extLst>
              </p:cNvPr>
              <p:cNvSpPr txBox="1"/>
              <p:nvPr/>
            </p:nvSpPr>
            <p:spPr>
              <a:xfrm>
                <a:off x="5844539" y="3201365"/>
                <a:ext cx="1236980" cy="523220"/>
              </a:xfrm>
              <a:prstGeom prst="rect">
                <a:avLst/>
              </a:prstGeom>
              <a:noFill/>
            </p:spPr>
            <p:txBody>
              <a:bodyPr wrap="square">
                <a:spAutoFit/>
              </a:bodyPr>
              <a:lstStyle/>
              <a:p>
                <a:pPr algn="ctr"/>
                <a:r>
                  <a:rPr lang="en-US" dirty="0">
                    <a:latin typeface="Inter" panose="020B0604020202020204" charset="0"/>
                    <a:ea typeface="Inter" panose="020B0604020202020204" charset="0"/>
                  </a:rPr>
                  <a:t>Data movements</a:t>
                </a:r>
                <a:endParaRPr lang="en-IN" dirty="0"/>
              </a:p>
            </p:txBody>
          </p:sp>
        </p:grpSp>
      </p:grpSp>
    </p:spTree>
  </p:cSld>
  <p:clrMapOvr>
    <a:masterClrMapping/>
  </p:clrMapOvr>
</p:sld>
</file>

<file path=ppt/theme/theme1.xml><?xml version="1.0" encoding="utf-8"?>
<a:theme xmlns:a="http://schemas.openxmlformats.org/drawingml/2006/main" name="Attendance Tracking Software Pitch Deck by Slidesgo">
  <a:themeElements>
    <a:clrScheme name="Simple Light">
      <a:dk1>
        <a:srgbClr val="222B2C"/>
      </a:dk1>
      <a:lt1>
        <a:srgbClr val="FFFFFF"/>
      </a:lt1>
      <a:dk2>
        <a:srgbClr val="04A7A6"/>
      </a:dk2>
      <a:lt2>
        <a:srgbClr val="1A7473"/>
      </a:lt2>
      <a:accent1>
        <a:srgbClr val="A8A8A8"/>
      </a:accent1>
      <a:accent2>
        <a:srgbClr val="FFFFFF"/>
      </a:accent2>
      <a:accent3>
        <a:srgbClr val="FFFFFF"/>
      </a:accent3>
      <a:accent4>
        <a:srgbClr val="FFFFFF"/>
      </a:accent4>
      <a:accent5>
        <a:srgbClr val="FFFFFF"/>
      </a:accent5>
      <a:accent6>
        <a:srgbClr val="FFFFFF"/>
      </a:accent6>
      <a:hlink>
        <a:srgbClr val="04A7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2087</TotalTime>
  <Words>1724</Words>
  <Application>Microsoft Office PowerPoint</Application>
  <PresentationFormat>On-screen Show (16:9)</PresentationFormat>
  <Paragraphs>160</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Lexend Deca</vt:lpstr>
      <vt:lpstr>Inter</vt:lpstr>
      <vt:lpstr>Nunito Light</vt:lpstr>
      <vt:lpstr>Arial</vt:lpstr>
      <vt:lpstr>Raleway</vt:lpstr>
      <vt:lpstr>Open Sans</vt:lpstr>
      <vt:lpstr>Lexend Deca SemiBold</vt:lpstr>
      <vt:lpstr>Attendance Tracking Software Pitch Deck by Slidesgo</vt:lpstr>
      <vt:lpstr>System Models</vt:lpstr>
      <vt:lpstr>Table of contents</vt:lpstr>
      <vt:lpstr>Gist of the story</vt:lpstr>
      <vt:lpstr>Perspective of Model</vt:lpstr>
      <vt:lpstr>Context Model</vt:lpstr>
      <vt:lpstr>Context model of ATM</vt:lpstr>
      <vt:lpstr>Behavioral Model</vt:lpstr>
      <vt:lpstr>PowerPoint Presentation</vt:lpstr>
      <vt:lpstr>Data Flow Diagram</vt:lpstr>
      <vt:lpstr>Data Flow Diagram of order processing.</vt:lpstr>
      <vt:lpstr>State-Machine Diagram</vt:lpstr>
      <vt:lpstr>State-Machine Diagram for Simple Oven</vt:lpstr>
      <vt:lpstr>Problem with State-Machine Approach</vt:lpstr>
      <vt:lpstr>Operation State</vt:lpstr>
      <vt:lpstr>State-Machine Diagram for Traffic and ATM</vt:lpstr>
      <vt:lpstr>Data Model</vt:lpstr>
      <vt:lpstr>PowerPoint Presentation</vt:lpstr>
      <vt:lpstr>PowerPoint Presentation</vt:lpstr>
      <vt:lpstr>PowerPoint Presentation</vt:lpstr>
      <vt:lpstr>Data Dictionary</vt:lpstr>
      <vt:lpstr>Advantages of Data Dictionary</vt:lpstr>
      <vt:lpstr>Object Model</vt:lpstr>
      <vt:lpstr>PowerPoint Presentation</vt:lpstr>
      <vt:lpstr>Object Inheritance Model</vt:lpstr>
      <vt:lpstr>PowerPoint Presentation</vt:lpstr>
      <vt:lpstr>PowerPoint Presentation</vt:lpstr>
      <vt:lpstr>Object Aggregation Model</vt:lpstr>
      <vt:lpstr>Coupling and Coehesion</vt:lpstr>
      <vt:lpstr>Object Behaviour Model</vt:lpstr>
      <vt:lpstr>PowerPoint Presentation</vt:lpstr>
      <vt:lpstr>Structured Methods</vt:lpstr>
      <vt:lpstr>PowerPoint Presentation</vt:lpstr>
      <vt:lpstr>Weakness of SM</vt:lpstr>
      <vt:lpstr>Components of CASE Tool</vt:lpstr>
      <vt:lpstr>End of Chapter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Goutham</dc:creator>
  <cp:lastModifiedBy>Goutham Jatthan</cp:lastModifiedBy>
  <cp:revision>10</cp:revision>
  <dcterms:modified xsi:type="dcterms:W3CDTF">2025-09-29T04:38:48Z</dcterms:modified>
</cp:coreProperties>
</file>